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828" r:id="rId1"/>
  </p:sldMasterIdLst>
  <p:notesMasterIdLst>
    <p:notesMasterId r:id="rId14"/>
  </p:notesMasterIdLst>
  <p:handoutMasterIdLst>
    <p:handoutMasterId r:id="rId15"/>
  </p:handoutMasterIdLst>
  <p:sldIdLst>
    <p:sldId id="429" r:id="rId2"/>
    <p:sldId id="430" r:id="rId3"/>
    <p:sldId id="431" r:id="rId4"/>
    <p:sldId id="432" r:id="rId5"/>
    <p:sldId id="433" r:id="rId6"/>
    <p:sldId id="434" r:id="rId7"/>
    <p:sldId id="435" r:id="rId8"/>
    <p:sldId id="436" r:id="rId9"/>
    <p:sldId id="437" r:id="rId10"/>
    <p:sldId id="438" r:id="rId11"/>
    <p:sldId id="439" r:id="rId12"/>
    <p:sldId id="440" r:id="rId13"/>
  </p:sldIdLst>
  <p:sldSz cx="9144000" cy="6858000" type="letter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00"/>
    <a:srgbClr val="FF9900"/>
    <a:srgbClr val="330066"/>
    <a:srgbClr val="003399"/>
    <a:srgbClr val="990000"/>
    <a:srgbClr val="66CCFF"/>
    <a:srgbClr val="FF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8" autoAdjust="0"/>
    <p:restoredTop sz="94668" autoAdjust="0"/>
  </p:normalViewPr>
  <p:slideViewPr>
    <p:cSldViewPr>
      <p:cViewPr>
        <p:scale>
          <a:sx n="100" d="100"/>
          <a:sy n="100" d="100"/>
        </p:scale>
        <p:origin x="-1176" y="352"/>
      </p:cViewPr>
      <p:guideLst>
        <p:guide orient="horz" pos="4224"/>
        <p:guide pos="1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144"/>
    </p:cViewPr>
  </p:sorterViewPr>
  <p:notesViewPr>
    <p:cSldViewPr>
      <p:cViewPr varScale="1">
        <p:scale>
          <a:sx n="81" d="100"/>
          <a:sy n="81" d="100"/>
        </p:scale>
        <p:origin x="-2059" y="-77"/>
      </p:cViewPr>
      <p:guideLst>
        <p:guide orient="horz" pos="2923"/>
        <p:guide pos="220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895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6" tIns="45594" rIns="91186" bIns="45594" numCol="1" anchor="t" anchorCtr="0" compatLnSpc="1">
            <a:prstTxWarp prst="textNoShape">
              <a:avLst/>
            </a:prstTxWarp>
          </a:bodyPr>
          <a:lstStyle>
            <a:lvl1pPr defTabSz="91122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1763" y="0"/>
            <a:ext cx="30305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6" tIns="45594" rIns="91186" bIns="45594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0"/>
            <a:ext cx="302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6" tIns="45594" rIns="91186" bIns="45594" numCol="1" anchor="b" anchorCtr="0" compatLnSpc="1">
            <a:prstTxWarp prst="textNoShape">
              <a:avLst/>
            </a:prstTxWarp>
          </a:bodyPr>
          <a:lstStyle>
            <a:lvl1pPr defTabSz="91122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1763" y="8839200"/>
            <a:ext cx="3030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6" tIns="45594" rIns="91186" bIns="45594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 smtClean="0"/>
            </a:lvl1pPr>
          </a:lstStyle>
          <a:p>
            <a:pPr>
              <a:defRPr/>
            </a:pPr>
            <a:fld id="{DE34D2B0-15EE-49A4-9DEF-67EC5AECCC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2720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3" tIns="46495" rIns="92993" bIns="46495" numCol="1" anchor="t" anchorCtr="0" compatLnSpc="1">
            <a:prstTxWarp prst="textNoShape">
              <a:avLst/>
            </a:prstTxWarp>
          </a:bodyPr>
          <a:lstStyle>
            <a:lvl1pPr defTabSz="930275">
              <a:defRPr sz="1200" smtClean="0">
                <a:latin typeface="P22 Typewriter" pitchFamily="2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3" tIns="46495" rIns="92993" bIns="46495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smtClean="0">
                <a:latin typeface="P22 Typewriter" pitchFamily="2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3438" cy="3482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1663"/>
            <a:ext cx="5130800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3" tIns="46495" rIns="92993" bIns="464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3" tIns="46495" rIns="92993" bIns="46495" numCol="1" anchor="b" anchorCtr="0" compatLnSpc="1">
            <a:prstTxWarp prst="textNoShape">
              <a:avLst/>
            </a:prstTxWarp>
          </a:bodyPr>
          <a:lstStyle>
            <a:lvl1pPr defTabSz="930275">
              <a:defRPr sz="1200" smtClean="0">
                <a:latin typeface="P22 Typewriter" pitchFamily="2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3" tIns="46495" rIns="92993" bIns="46495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smtClean="0">
                <a:latin typeface="P22 Typewriter" pitchFamily="2" charset="0"/>
              </a:defRPr>
            </a:lvl1pPr>
          </a:lstStyle>
          <a:p>
            <a:pPr>
              <a:defRPr/>
            </a:pPr>
            <a:fld id="{84B71A6E-A36E-435F-A34C-3F621AB9CF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847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P22 Typewriter" pitchFamily="2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P22 Typewriter" pitchFamily="2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P22 Typewriter" pitchFamily="2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P22 Typewriter" pitchFamily="2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P22 Typewriter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94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D168CE-3209-4F0D-AA25-09E87A7676E9}" type="slidenum">
              <a:rPr lang="en-US" smtClean="0">
                <a:latin typeface="Times New Roman" pitchFamily="64" charset="0"/>
              </a:rPr>
              <a:pPr/>
              <a:t>0</a:t>
            </a:fld>
            <a:endParaRPr lang="en-US" smtClean="0">
              <a:latin typeface="Times New Roman" pitchFamily="6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3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03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17EC4F-71C0-477B-A72A-7B08CA001CEB}" type="slidenum">
              <a:rPr lang="en-US" smtClean="0">
                <a:latin typeface="Times New Roman" pitchFamily="64" charset="0"/>
              </a:rPr>
              <a:pPr/>
              <a:t>9</a:t>
            </a:fld>
            <a:endParaRPr lang="en-US" smtClean="0">
              <a:latin typeface="Times New Roman" pitchFamily="6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04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B49F9-785A-4878-8A2D-A2DBB8F20E5D}" type="slidenum">
              <a:rPr lang="en-US" smtClean="0">
                <a:latin typeface="Times New Roman" pitchFamily="64" charset="0"/>
              </a:rPr>
              <a:pPr/>
              <a:t>10</a:t>
            </a:fld>
            <a:endParaRPr lang="en-US" smtClean="0">
              <a:latin typeface="Times New Roman" pitchFamily="6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34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3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2FB9D3-56B0-49D6-BE95-40005927BA2A}" type="slidenum">
              <a:rPr lang="en-US" smtClean="0">
                <a:latin typeface="Times New Roman" pitchFamily="64" charset="0"/>
              </a:rPr>
              <a:pPr/>
              <a:t>11</a:t>
            </a:fld>
            <a:endParaRPr lang="en-US" smtClean="0">
              <a:latin typeface="Times New Roman" pitchFamily="6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5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95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5700D-2BA8-42D4-940C-B380A3342961}" type="slidenum">
              <a:rPr lang="en-US" smtClean="0">
                <a:latin typeface="Times New Roman" pitchFamily="64" charset="0"/>
              </a:rPr>
              <a:pPr/>
              <a:t>1</a:t>
            </a:fld>
            <a:endParaRPr lang="en-US" smtClean="0">
              <a:latin typeface="Times New Roman" pitchFamily="6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6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96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BF7CAC-FD6F-4707-9956-28647DF67A93}" type="slidenum">
              <a:rPr lang="en-US" smtClean="0">
                <a:latin typeface="Times New Roman" pitchFamily="64" charset="0"/>
              </a:rPr>
              <a:pPr/>
              <a:t>2</a:t>
            </a:fld>
            <a:endParaRPr lang="en-US" smtClean="0">
              <a:latin typeface="Times New Roman" pitchFamily="6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7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97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561FAF-AA95-4C93-9B50-CBA732A4B5DE}" type="slidenum">
              <a:rPr lang="en-US" smtClean="0">
                <a:latin typeface="Times New Roman" pitchFamily="64" charset="0"/>
              </a:rPr>
              <a:pPr/>
              <a:t>3</a:t>
            </a:fld>
            <a:endParaRPr lang="en-US" smtClean="0">
              <a:latin typeface="Times New Roman" pitchFamily="6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86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98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B11660-2FBE-4AFE-BC91-F4C7829B71BE}" type="slidenum">
              <a:rPr lang="en-US" smtClean="0">
                <a:latin typeface="Times New Roman" pitchFamily="64" charset="0"/>
              </a:rPr>
              <a:pPr/>
              <a:t>4</a:t>
            </a:fld>
            <a:endParaRPr lang="en-US" smtClean="0">
              <a:latin typeface="Times New Roman" pitchFamily="6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96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99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5434F9-5F99-4904-A284-08BF4A76658C}" type="slidenum">
              <a:rPr lang="en-US" smtClean="0">
                <a:latin typeface="Times New Roman" pitchFamily="64" charset="0"/>
              </a:rPr>
              <a:pPr/>
              <a:t>5</a:t>
            </a:fld>
            <a:endParaRPr lang="en-US" smtClean="0">
              <a:latin typeface="Times New Roman" pitchFamily="6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07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00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2F9CF0-87C9-4319-8071-BB9BFDC36815}" type="slidenum">
              <a:rPr lang="en-US" smtClean="0">
                <a:latin typeface="Times New Roman" pitchFamily="64" charset="0"/>
              </a:rPr>
              <a:pPr/>
              <a:t>6</a:t>
            </a:fld>
            <a:endParaRPr lang="en-US" smtClean="0">
              <a:latin typeface="Times New Roman" pitchFamily="6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1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01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E0DA43-647B-418D-A48F-6DDF7EAF380F}" type="slidenum">
              <a:rPr lang="en-US" smtClean="0">
                <a:latin typeface="Times New Roman" pitchFamily="64" charset="0"/>
              </a:rPr>
              <a:pPr/>
              <a:t>7</a:t>
            </a:fld>
            <a:endParaRPr lang="en-US" smtClean="0">
              <a:latin typeface="Times New Roman" pitchFamily="6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27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02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38C1C8-9F48-42C7-A068-B4905C2A64AA}" type="slidenum">
              <a:rPr lang="en-US" smtClean="0">
                <a:latin typeface="Times New Roman" pitchFamily="64" charset="0"/>
              </a:rPr>
              <a:pPr/>
              <a:t>8</a:t>
            </a:fld>
            <a:endParaRPr lang="en-US" smtClean="0">
              <a:latin typeface="Times New Roman" pitchFamily="6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3B9C-3CE0-7648-A673-B93C0507C113}" type="datetime1">
              <a:rPr lang="en-US" smtClean="0"/>
              <a:t>6/19/16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Example due to Raymond Mooney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9DF5-5018-469B-B7A0-A1D361F3FB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Line 127"/>
          <p:cNvSpPr>
            <a:spLocks noChangeShapeType="1"/>
          </p:cNvSpPr>
          <p:nvPr userDrawn="1"/>
        </p:nvSpPr>
        <p:spPr bwMode="auto">
          <a:xfrm>
            <a:off x="2057400" y="3352800"/>
            <a:ext cx="0" cy="2947988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</p:spPr>
        <p:txBody>
          <a:bodyPr lIns="82550" tIns="41275" rIns="82550" bIns="41275" anchor="ctr">
            <a:spAutoFit/>
          </a:bodyPr>
          <a:lstStyle/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9C969-1492-9840-A594-90AF6E2E6039}" type="datetime1">
              <a:rPr lang="en-US" smtClean="0"/>
              <a:t>6/19/16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Example due to Raymond Mooney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9DF5-5018-469B-B7A0-A1D361F3F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A8F6A-8883-424E-B8AC-D8C06907E75D}" type="datetime1">
              <a:rPr lang="en-US" smtClean="0"/>
              <a:t>6/19/16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 smtClean="0"/>
              <a:t>Example due to Raymond Mooney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9DF5-5018-469B-B7A0-A1D361F3F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D052F-E48D-F64F-B089-2A1C42C9F98C}" type="datetime1">
              <a:rPr lang="en-US" smtClean="0"/>
              <a:t>6/19/16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Example due to Raymond Mooney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9DF5-5018-469B-B7A0-A1D361F3F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F94C-B0EA-1E44-8E02-02E5E10AB8EC}" type="datetime1">
              <a:rPr lang="en-US" smtClean="0"/>
              <a:t>6/19/16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Example due to Raymond Mooney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9DF5-5018-469B-B7A0-A1D361F3F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EC4C8-C307-0444-BD31-9993238EF34D}" type="datetime1">
              <a:rPr lang="en-US" smtClean="0"/>
              <a:t>6/19/16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Example due to Raymond Mooney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9DF5-5018-469B-B7A0-A1D361F3F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DE24-CA5E-AD46-BF14-18A0933C1BEC}" type="datetime1">
              <a:rPr lang="en-US" smtClean="0"/>
              <a:t>6/19/16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Example due to Raymond Mooney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9DF5-5018-469B-B7A0-A1D361F3F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79591-936B-4142-A89F-71056E2E3A49}" type="datetime1">
              <a:rPr lang="en-US" smtClean="0"/>
              <a:t>6/19/16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Example due to Raymond Mooney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9DF5-5018-469B-B7A0-A1D361F3F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FF38-145F-C04D-AF4B-D2841F91C30D}" type="datetime1">
              <a:rPr lang="en-US" smtClean="0"/>
              <a:t>6/19/16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Example due to Raymond Mooney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9DF5-5018-469B-B7A0-A1D361F3F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B930C-3D3E-3246-A68A-00AD2ED8F601}" type="datetime1">
              <a:rPr lang="en-US" smtClean="0"/>
              <a:t>6/19/16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Example due to Raymond Mooney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9DF5-5018-469B-B7A0-A1D361F3FB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84B7518-F387-F04B-B5F2-5076F11D21A0}" type="datetime1">
              <a:rPr lang="en-US" smtClean="0"/>
              <a:t>6/19/16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Example due to Raymond Mooney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F6D9DF5-5018-469B-B7A0-A1D361F3F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BC084CA-6FFA-0B4D-96B5-7CF1AA28C02A}" type="datetime1">
              <a:rPr lang="en-US" smtClean="0"/>
              <a:t>6/19/16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en-US" smtClean="0"/>
              <a:t>Example due to Raymond Mooney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F6D9DF5-5018-469B-B7A0-A1D361F3FB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Line 229"/>
          <p:cNvSpPr>
            <a:spLocks noChangeShapeType="1"/>
          </p:cNvSpPr>
          <p:nvPr userDrawn="1"/>
        </p:nvSpPr>
        <p:spPr bwMode="auto">
          <a:xfrm>
            <a:off x="228600" y="1143000"/>
            <a:ext cx="74676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Line 230"/>
          <p:cNvSpPr>
            <a:spLocks noChangeShapeType="1"/>
          </p:cNvSpPr>
          <p:nvPr userDrawn="1"/>
        </p:nvSpPr>
        <p:spPr bwMode="auto">
          <a:xfrm>
            <a:off x="381000" y="1219200"/>
            <a:ext cx="7467600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HMM for POS</a:t>
            </a:r>
          </a:p>
        </p:txBody>
      </p:sp>
      <p:sp>
        <p:nvSpPr>
          <p:cNvPr id="88" name="Content Placeholder 8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6" name="Date Placeholder 8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E8C24-4DAD-E74D-B08D-EB80F40FC359}" type="datetime1">
              <a:rPr lang="en-US" smtClean="0"/>
              <a:t>6/19/16</a:t>
            </a:fld>
            <a:endParaRPr lang="en-US"/>
          </a:p>
        </p:txBody>
      </p:sp>
      <p:sp>
        <p:nvSpPr>
          <p:cNvPr id="87" name="Footer Placeholder 8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Example due to Raymond Mooney</a:t>
            </a:r>
            <a:endParaRPr lang="en-US" dirty="0"/>
          </a:p>
        </p:txBody>
      </p:sp>
      <p:sp>
        <p:nvSpPr>
          <p:cNvPr id="9011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EF7D08-900D-4605-9C02-94875309B509}" type="slidenum">
              <a:rPr lang="en-US" smtClean="0">
                <a:latin typeface="Helvetica" pitchFamily="64" charset="0"/>
              </a:rPr>
              <a:pPr/>
              <a:t>0</a:t>
            </a:fld>
            <a:endParaRPr lang="en-US" smtClean="0">
              <a:latin typeface="Times New Roman" pitchFamily="6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50850" y="1404938"/>
            <a:ext cx="8362950" cy="4554537"/>
            <a:chOff x="315" y="1007"/>
            <a:chExt cx="5268" cy="2869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391" y="2622"/>
              <a:ext cx="829" cy="1023"/>
              <a:chOff x="1391" y="2622"/>
              <a:chExt cx="829" cy="1023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1391" y="2622"/>
                <a:ext cx="829" cy="797"/>
                <a:chOff x="3852" y="2120"/>
                <a:chExt cx="1098" cy="1242"/>
              </a:xfrm>
            </p:grpSpPr>
            <p:sp>
              <p:nvSpPr>
                <p:cNvPr id="90195" name="Freeform 6"/>
                <p:cNvSpPr>
                  <a:spLocks/>
                </p:cNvSpPr>
                <p:nvPr/>
              </p:nvSpPr>
              <p:spPr bwMode="auto">
                <a:xfrm>
                  <a:off x="3852" y="2127"/>
                  <a:ext cx="549" cy="1235"/>
                </a:xfrm>
                <a:custGeom>
                  <a:avLst/>
                  <a:gdLst>
                    <a:gd name="T0" fmla="*/ 157 w 549"/>
                    <a:gd name="T1" fmla="*/ 0 h 1235"/>
                    <a:gd name="T2" fmla="*/ 295 w 549"/>
                    <a:gd name="T3" fmla="*/ 108 h 1235"/>
                    <a:gd name="T4" fmla="*/ 318 w 549"/>
                    <a:gd name="T5" fmla="*/ 254 h 1235"/>
                    <a:gd name="T6" fmla="*/ 249 w 549"/>
                    <a:gd name="T7" fmla="*/ 377 h 1235"/>
                    <a:gd name="T8" fmla="*/ 88 w 549"/>
                    <a:gd name="T9" fmla="*/ 500 h 1235"/>
                    <a:gd name="T10" fmla="*/ 19 w 549"/>
                    <a:gd name="T11" fmla="*/ 661 h 1235"/>
                    <a:gd name="T12" fmla="*/ 19 w 549"/>
                    <a:gd name="T13" fmla="*/ 861 h 1235"/>
                    <a:gd name="T14" fmla="*/ 134 w 549"/>
                    <a:gd name="T15" fmla="*/ 1053 h 1235"/>
                    <a:gd name="T16" fmla="*/ 241 w 549"/>
                    <a:gd name="T17" fmla="*/ 1206 h 1235"/>
                    <a:gd name="T18" fmla="*/ 549 w 549"/>
                    <a:gd name="T19" fmla="*/ 1229 h 12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9"/>
                    <a:gd name="T31" fmla="*/ 0 h 1235"/>
                    <a:gd name="T32" fmla="*/ 549 w 549"/>
                    <a:gd name="T33" fmla="*/ 1235 h 12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9" h="1235">
                      <a:moveTo>
                        <a:pt x="157" y="0"/>
                      </a:moveTo>
                      <a:cubicBezTo>
                        <a:pt x="212" y="33"/>
                        <a:pt x="268" y="66"/>
                        <a:pt x="295" y="108"/>
                      </a:cubicBezTo>
                      <a:cubicBezTo>
                        <a:pt x="322" y="150"/>
                        <a:pt x="326" y="209"/>
                        <a:pt x="318" y="254"/>
                      </a:cubicBezTo>
                      <a:cubicBezTo>
                        <a:pt x="310" y="299"/>
                        <a:pt x="287" y="336"/>
                        <a:pt x="249" y="377"/>
                      </a:cubicBezTo>
                      <a:cubicBezTo>
                        <a:pt x="211" y="418"/>
                        <a:pt x="126" y="453"/>
                        <a:pt x="88" y="500"/>
                      </a:cubicBezTo>
                      <a:cubicBezTo>
                        <a:pt x="50" y="547"/>
                        <a:pt x="30" y="601"/>
                        <a:pt x="19" y="661"/>
                      </a:cubicBezTo>
                      <a:cubicBezTo>
                        <a:pt x="8" y="721"/>
                        <a:pt x="0" y="796"/>
                        <a:pt x="19" y="861"/>
                      </a:cubicBezTo>
                      <a:cubicBezTo>
                        <a:pt x="38" y="926"/>
                        <a:pt x="97" y="996"/>
                        <a:pt x="134" y="1053"/>
                      </a:cubicBezTo>
                      <a:cubicBezTo>
                        <a:pt x="171" y="1110"/>
                        <a:pt x="172" y="1177"/>
                        <a:pt x="241" y="1206"/>
                      </a:cubicBezTo>
                      <a:cubicBezTo>
                        <a:pt x="310" y="1235"/>
                        <a:pt x="498" y="1227"/>
                        <a:pt x="549" y="1229"/>
                      </a:cubicBezTo>
                    </a:path>
                  </a:pathLst>
                </a:custGeom>
                <a:noFill/>
                <a:ln w="38100">
                  <a:solidFill>
                    <a:srgbClr val="3366FF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90196" name="Freeform 7"/>
                <p:cNvSpPr>
                  <a:spLocks/>
                </p:cNvSpPr>
                <p:nvPr/>
              </p:nvSpPr>
              <p:spPr bwMode="auto">
                <a:xfrm flipH="1">
                  <a:off x="4401" y="2123"/>
                  <a:ext cx="549" cy="1235"/>
                </a:xfrm>
                <a:custGeom>
                  <a:avLst/>
                  <a:gdLst>
                    <a:gd name="T0" fmla="*/ 157 w 549"/>
                    <a:gd name="T1" fmla="*/ 0 h 1235"/>
                    <a:gd name="T2" fmla="*/ 295 w 549"/>
                    <a:gd name="T3" fmla="*/ 108 h 1235"/>
                    <a:gd name="T4" fmla="*/ 318 w 549"/>
                    <a:gd name="T5" fmla="*/ 254 h 1235"/>
                    <a:gd name="T6" fmla="*/ 249 w 549"/>
                    <a:gd name="T7" fmla="*/ 377 h 1235"/>
                    <a:gd name="T8" fmla="*/ 88 w 549"/>
                    <a:gd name="T9" fmla="*/ 500 h 1235"/>
                    <a:gd name="T10" fmla="*/ 19 w 549"/>
                    <a:gd name="T11" fmla="*/ 661 h 1235"/>
                    <a:gd name="T12" fmla="*/ 19 w 549"/>
                    <a:gd name="T13" fmla="*/ 861 h 1235"/>
                    <a:gd name="T14" fmla="*/ 134 w 549"/>
                    <a:gd name="T15" fmla="*/ 1053 h 1235"/>
                    <a:gd name="T16" fmla="*/ 241 w 549"/>
                    <a:gd name="T17" fmla="*/ 1206 h 1235"/>
                    <a:gd name="T18" fmla="*/ 549 w 549"/>
                    <a:gd name="T19" fmla="*/ 1229 h 12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9"/>
                    <a:gd name="T31" fmla="*/ 0 h 1235"/>
                    <a:gd name="T32" fmla="*/ 549 w 549"/>
                    <a:gd name="T33" fmla="*/ 1235 h 12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9" h="1235">
                      <a:moveTo>
                        <a:pt x="157" y="0"/>
                      </a:moveTo>
                      <a:cubicBezTo>
                        <a:pt x="212" y="33"/>
                        <a:pt x="268" y="66"/>
                        <a:pt x="295" y="108"/>
                      </a:cubicBezTo>
                      <a:cubicBezTo>
                        <a:pt x="322" y="150"/>
                        <a:pt x="326" y="209"/>
                        <a:pt x="318" y="254"/>
                      </a:cubicBezTo>
                      <a:cubicBezTo>
                        <a:pt x="310" y="299"/>
                        <a:pt x="287" y="336"/>
                        <a:pt x="249" y="377"/>
                      </a:cubicBezTo>
                      <a:cubicBezTo>
                        <a:pt x="211" y="418"/>
                        <a:pt x="126" y="453"/>
                        <a:pt x="88" y="500"/>
                      </a:cubicBezTo>
                      <a:cubicBezTo>
                        <a:pt x="50" y="547"/>
                        <a:pt x="30" y="601"/>
                        <a:pt x="19" y="661"/>
                      </a:cubicBezTo>
                      <a:cubicBezTo>
                        <a:pt x="8" y="721"/>
                        <a:pt x="0" y="796"/>
                        <a:pt x="19" y="861"/>
                      </a:cubicBezTo>
                      <a:cubicBezTo>
                        <a:pt x="38" y="926"/>
                        <a:pt x="97" y="996"/>
                        <a:pt x="134" y="1053"/>
                      </a:cubicBezTo>
                      <a:cubicBezTo>
                        <a:pt x="171" y="1110"/>
                        <a:pt x="172" y="1177"/>
                        <a:pt x="241" y="1206"/>
                      </a:cubicBezTo>
                      <a:cubicBezTo>
                        <a:pt x="310" y="1235"/>
                        <a:pt x="498" y="1227"/>
                        <a:pt x="549" y="1229"/>
                      </a:cubicBezTo>
                    </a:path>
                  </a:pathLst>
                </a:custGeom>
                <a:noFill/>
                <a:ln w="38100">
                  <a:solidFill>
                    <a:srgbClr val="3366FF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90197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4025" y="2120"/>
                  <a:ext cx="760" cy="8"/>
                </a:xfrm>
                <a:prstGeom prst="line">
                  <a:avLst/>
                </a:prstGeom>
                <a:noFill/>
                <a:ln w="38100">
                  <a:solidFill>
                    <a:srgbClr val="3366FF"/>
                  </a:solidFill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90189" name="Text Box 9"/>
              <p:cNvSpPr txBox="1">
                <a:spLocks noChangeArrowheads="1"/>
              </p:cNvSpPr>
              <p:nvPr/>
            </p:nvSpPr>
            <p:spPr bwMode="auto">
              <a:xfrm>
                <a:off x="1413" y="3395"/>
                <a:ext cx="772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PropNoun</a:t>
                </a:r>
              </a:p>
            </p:txBody>
          </p:sp>
          <p:sp>
            <p:nvSpPr>
              <p:cNvPr id="90190" name="Text Box 10"/>
              <p:cNvSpPr txBox="1">
                <a:spLocks noChangeArrowheads="1"/>
              </p:cNvSpPr>
              <p:nvPr/>
            </p:nvSpPr>
            <p:spPr bwMode="auto">
              <a:xfrm>
                <a:off x="1444" y="2874"/>
                <a:ext cx="41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John</a:t>
                </a:r>
              </a:p>
            </p:txBody>
          </p:sp>
          <p:sp>
            <p:nvSpPr>
              <p:cNvPr id="90191" name="Text Box 11"/>
              <p:cNvSpPr txBox="1">
                <a:spLocks noChangeArrowheads="1"/>
              </p:cNvSpPr>
              <p:nvPr/>
            </p:nvSpPr>
            <p:spPr bwMode="auto">
              <a:xfrm>
                <a:off x="1753" y="2942"/>
                <a:ext cx="460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Mary</a:t>
                </a:r>
              </a:p>
            </p:txBody>
          </p:sp>
          <p:sp>
            <p:nvSpPr>
              <p:cNvPr id="90192" name="Text Box 12"/>
              <p:cNvSpPr txBox="1">
                <a:spLocks noChangeArrowheads="1"/>
              </p:cNvSpPr>
              <p:nvPr/>
            </p:nvSpPr>
            <p:spPr bwMode="auto">
              <a:xfrm>
                <a:off x="1392" y="3050"/>
                <a:ext cx="460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Alice</a:t>
                </a:r>
              </a:p>
            </p:txBody>
          </p:sp>
          <p:sp>
            <p:nvSpPr>
              <p:cNvPr id="90193" name="Text Box 13"/>
              <p:cNvSpPr txBox="1">
                <a:spLocks noChangeArrowheads="1"/>
              </p:cNvSpPr>
              <p:nvPr/>
            </p:nvSpPr>
            <p:spPr bwMode="auto">
              <a:xfrm>
                <a:off x="1705" y="3143"/>
                <a:ext cx="433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Jerry</a:t>
                </a:r>
              </a:p>
            </p:txBody>
          </p:sp>
          <p:sp>
            <p:nvSpPr>
              <p:cNvPr id="90194" name="Text Box 14"/>
              <p:cNvSpPr txBox="1">
                <a:spLocks noChangeArrowheads="1"/>
              </p:cNvSpPr>
              <p:nvPr/>
            </p:nvSpPr>
            <p:spPr bwMode="auto">
              <a:xfrm>
                <a:off x="1582" y="2697"/>
                <a:ext cx="41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 dirty="0"/>
                  <a:t>Tom</a:t>
                </a:r>
              </a:p>
            </p:txBody>
          </p:sp>
        </p:grpSp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2212" y="1285"/>
              <a:ext cx="829" cy="1048"/>
              <a:chOff x="2212" y="1285"/>
              <a:chExt cx="829" cy="1048"/>
            </a:xfrm>
          </p:grpSpPr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2212" y="1285"/>
                <a:ext cx="829" cy="797"/>
                <a:chOff x="3852" y="2120"/>
                <a:chExt cx="1098" cy="1242"/>
              </a:xfrm>
            </p:grpSpPr>
            <p:sp>
              <p:nvSpPr>
                <p:cNvPr id="90185" name="Freeform 17"/>
                <p:cNvSpPr>
                  <a:spLocks/>
                </p:cNvSpPr>
                <p:nvPr/>
              </p:nvSpPr>
              <p:spPr bwMode="auto">
                <a:xfrm>
                  <a:off x="3852" y="2127"/>
                  <a:ext cx="549" cy="1235"/>
                </a:xfrm>
                <a:custGeom>
                  <a:avLst/>
                  <a:gdLst>
                    <a:gd name="T0" fmla="*/ 157 w 549"/>
                    <a:gd name="T1" fmla="*/ 0 h 1235"/>
                    <a:gd name="T2" fmla="*/ 295 w 549"/>
                    <a:gd name="T3" fmla="*/ 108 h 1235"/>
                    <a:gd name="T4" fmla="*/ 318 w 549"/>
                    <a:gd name="T5" fmla="*/ 254 h 1235"/>
                    <a:gd name="T6" fmla="*/ 249 w 549"/>
                    <a:gd name="T7" fmla="*/ 377 h 1235"/>
                    <a:gd name="T8" fmla="*/ 88 w 549"/>
                    <a:gd name="T9" fmla="*/ 500 h 1235"/>
                    <a:gd name="T10" fmla="*/ 19 w 549"/>
                    <a:gd name="T11" fmla="*/ 661 h 1235"/>
                    <a:gd name="T12" fmla="*/ 19 w 549"/>
                    <a:gd name="T13" fmla="*/ 861 h 1235"/>
                    <a:gd name="T14" fmla="*/ 134 w 549"/>
                    <a:gd name="T15" fmla="*/ 1053 h 1235"/>
                    <a:gd name="T16" fmla="*/ 241 w 549"/>
                    <a:gd name="T17" fmla="*/ 1206 h 1235"/>
                    <a:gd name="T18" fmla="*/ 549 w 549"/>
                    <a:gd name="T19" fmla="*/ 1229 h 12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9"/>
                    <a:gd name="T31" fmla="*/ 0 h 1235"/>
                    <a:gd name="T32" fmla="*/ 549 w 549"/>
                    <a:gd name="T33" fmla="*/ 1235 h 12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9" h="1235">
                      <a:moveTo>
                        <a:pt x="157" y="0"/>
                      </a:moveTo>
                      <a:cubicBezTo>
                        <a:pt x="212" y="33"/>
                        <a:pt x="268" y="66"/>
                        <a:pt x="295" y="108"/>
                      </a:cubicBezTo>
                      <a:cubicBezTo>
                        <a:pt x="322" y="150"/>
                        <a:pt x="326" y="209"/>
                        <a:pt x="318" y="254"/>
                      </a:cubicBezTo>
                      <a:cubicBezTo>
                        <a:pt x="310" y="299"/>
                        <a:pt x="287" y="336"/>
                        <a:pt x="249" y="377"/>
                      </a:cubicBezTo>
                      <a:cubicBezTo>
                        <a:pt x="211" y="418"/>
                        <a:pt x="126" y="453"/>
                        <a:pt x="88" y="500"/>
                      </a:cubicBezTo>
                      <a:cubicBezTo>
                        <a:pt x="50" y="547"/>
                        <a:pt x="30" y="601"/>
                        <a:pt x="19" y="661"/>
                      </a:cubicBezTo>
                      <a:cubicBezTo>
                        <a:pt x="8" y="721"/>
                        <a:pt x="0" y="796"/>
                        <a:pt x="19" y="861"/>
                      </a:cubicBezTo>
                      <a:cubicBezTo>
                        <a:pt x="38" y="926"/>
                        <a:pt x="97" y="996"/>
                        <a:pt x="134" y="1053"/>
                      </a:cubicBezTo>
                      <a:cubicBezTo>
                        <a:pt x="171" y="1110"/>
                        <a:pt x="172" y="1177"/>
                        <a:pt x="241" y="1206"/>
                      </a:cubicBezTo>
                      <a:cubicBezTo>
                        <a:pt x="310" y="1235"/>
                        <a:pt x="498" y="1227"/>
                        <a:pt x="549" y="1229"/>
                      </a:cubicBezTo>
                    </a:path>
                  </a:pathLst>
                </a:custGeom>
                <a:noFill/>
                <a:ln w="38100">
                  <a:solidFill>
                    <a:srgbClr val="33CC33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90186" name="Freeform 18"/>
                <p:cNvSpPr>
                  <a:spLocks/>
                </p:cNvSpPr>
                <p:nvPr/>
              </p:nvSpPr>
              <p:spPr bwMode="auto">
                <a:xfrm flipH="1">
                  <a:off x="4401" y="2123"/>
                  <a:ext cx="549" cy="1235"/>
                </a:xfrm>
                <a:custGeom>
                  <a:avLst/>
                  <a:gdLst>
                    <a:gd name="T0" fmla="*/ 157 w 549"/>
                    <a:gd name="T1" fmla="*/ 0 h 1235"/>
                    <a:gd name="T2" fmla="*/ 295 w 549"/>
                    <a:gd name="T3" fmla="*/ 108 h 1235"/>
                    <a:gd name="T4" fmla="*/ 318 w 549"/>
                    <a:gd name="T5" fmla="*/ 254 h 1235"/>
                    <a:gd name="T6" fmla="*/ 249 w 549"/>
                    <a:gd name="T7" fmla="*/ 377 h 1235"/>
                    <a:gd name="T8" fmla="*/ 88 w 549"/>
                    <a:gd name="T9" fmla="*/ 500 h 1235"/>
                    <a:gd name="T10" fmla="*/ 19 w 549"/>
                    <a:gd name="T11" fmla="*/ 661 h 1235"/>
                    <a:gd name="T12" fmla="*/ 19 w 549"/>
                    <a:gd name="T13" fmla="*/ 861 h 1235"/>
                    <a:gd name="T14" fmla="*/ 134 w 549"/>
                    <a:gd name="T15" fmla="*/ 1053 h 1235"/>
                    <a:gd name="T16" fmla="*/ 241 w 549"/>
                    <a:gd name="T17" fmla="*/ 1206 h 1235"/>
                    <a:gd name="T18" fmla="*/ 549 w 549"/>
                    <a:gd name="T19" fmla="*/ 1229 h 12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9"/>
                    <a:gd name="T31" fmla="*/ 0 h 1235"/>
                    <a:gd name="T32" fmla="*/ 549 w 549"/>
                    <a:gd name="T33" fmla="*/ 1235 h 12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9" h="1235">
                      <a:moveTo>
                        <a:pt x="157" y="0"/>
                      </a:moveTo>
                      <a:cubicBezTo>
                        <a:pt x="212" y="33"/>
                        <a:pt x="268" y="66"/>
                        <a:pt x="295" y="108"/>
                      </a:cubicBezTo>
                      <a:cubicBezTo>
                        <a:pt x="322" y="150"/>
                        <a:pt x="326" y="209"/>
                        <a:pt x="318" y="254"/>
                      </a:cubicBezTo>
                      <a:cubicBezTo>
                        <a:pt x="310" y="299"/>
                        <a:pt x="287" y="336"/>
                        <a:pt x="249" y="377"/>
                      </a:cubicBezTo>
                      <a:cubicBezTo>
                        <a:pt x="211" y="418"/>
                        <a:pt x="126" y="453"/>
                        <a:pt x="88" y="500"/>
                      </a:cubicBezTo>
                      <a:cubicBezTo>
                        <a:pt x="50" y="547"/>
                        <a:pt x="30" y="601"/>
                        <a:pt x="19" y="661"/>
                      </a:cubicBezTo>
                      <a:cubicBezTo>
                        <a:pt x="8" y="721"/>
                        <a:pt x="0" y="796"/>
                        <a:pt x="19" y="861"/>
                      </a:cubicBezTo>
                      <a:cubicBezTo>
                        <a:pt x="38" y="926"/>
                        <a:pt x="97" y="996"/>
                        <a:pt x="134" y="1053"/>
                      </a:cubicBezTo>
                      <a:cubicBezTo>
                        <a:pt x="171" y="1110"/>
                        <a:pt x="172" y="1177"/>
                        <a:pt x="241" y="1206"/>
                      </a:cubicBezTo>
                      <a:cubicBezTo>
                        <a:pt x="310" y="1235"/>
                        <a:pt x="498" y="1227"/>
                        <a:pt x="549" y="1229"/>
                      </a:cubicBezTo>
                    </a:path>
                  </a:pathLst>
                </a:custGeom>
                <a:noFill/>
                <a:ln w="38100">
                  <a:solidFill>
                    <a:srgbClr val="33CC33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90187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4025" y="2120"/>
                  <a:ext cx="760" cy="8"/>
                </a:xfrm>
                <a:prstGeom prst="line">
                  <a:avLst/>
                </a:prstGeom>
                <a:noFill/>
                <a:ln w="38100">
                  <a:solidFill>
                    <a:srgbClr val="33CC33"/>
                  </a:solidFill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90178" name="Text Box 20"/>
              <p:cNvSpPr txBox="1">
                <a:spLocks noChangeArrowheads="1"/>
              </p:cNvSpPr>
              <p:nvPr/>
            </p:nvSpPr>
            <p:spPr bwMode="auto">
              <a:xfrm>
                <a:off x="2368" y="2083"/>
                <a:ext cx="470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Noun</a:t>
                </a:r>
              </a:p>
            </p:txBody>
          </p:sp>
          <p:sp>
            <p:nvSpPr>
              <p:cNvPr id="90179" name="Text Box 21"/>
              <p:cNvSpPr txBox="1">
                <a:spLocks noChangeArrowheads="1"/>
              </p:cNvSpPr>
              <p:nvPr/>
            </p:nvSpPr>
            <p:spPr bwMode="auto">
              <a:xfrm>
                <a:off x="2454" y="1299"/>
                <a:ext cx="300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cat</a:t>
                </a:r>
              </a:p>
            </p:txBody>
          </p:sp>
          <p:sp>
            <p:nvSpPr>
              <p:cNvPr id="90180" name="Text Box 22"/>
              <p:cNvSpPr txBox="1">
                <a:spLocks noChangeArrowheads="1"/>
              </p:cNvSpPr>
              <p:nvPr/>
            </p:nvSpPr>
            <p:spPr bwMode="auto">
              <a:xfrm>
                <a:off x="2337" y="1471"/>
                <a:ext cx="35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dog</a:t>
                </a:r>
              </a:p>
            </p:txBody>
          </p:sp>
          <p:sp>
            <p:nvSpPr>
              <p:cNvPr id="90181" name="Text Box 23"/>
              <p:cNvSpPr txBox="1">
                <a:spLocks noChangeArrowheads="1"/>
              </p:cNvSpPr>
              <p:nvPr/>
            </p:nvSpPr>
            <p:spPr bwMode="auto">
              <a:xfrm>
                <a:off x="2232" y="1619"/>
                <a:ext cx="309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car</a:t>
                </a:r>
              </a:p>
            </p:txBody>
          </p:sp>
          <p:sp>
            <p:nvSpPr>
              <p:cNvPr id="90182" name="Text Box 24"/>
              <p:cNvSpPr txBox="1">
                <a:spLocks noChangeArrowheads="1"/>
              </p:cNvSpPr>
              <p:nvPr/>
            </p:nvSpPr>
            <p:spPr bwMode="auto">
              <a:xfrm>
                <a:off x="2278" y="1769"/>
                <a:ext cx="34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pen</a:t>
                </a:r>
              </a:p>
            </p:txBody>
          </p:sp>
          <p:sp>
            <p:nvSpPr>
              <p:cNvPr id="90183" name="Text Box 25"/>
              <p:cNvSpPr txBox="1">
                <a:spLocks noChangeArrowheads="1"/>
              </p:cNvSpPr>
              <p:nvPr/>
            </p:nvSpPr>
            <p:spPr bwMode="auto">
              <a:xfrm>
                <a:off x="2601" y="1569"/>
                <a:ext cx="34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bed</a:t>
                </a:r>
              </a:p>
            </p:txBody>
          </p:sp>
          <p:sp>
            <p:nvSpPr>
              <p:cNvPr id="90184" name="Text Box 26"/>
              <p:cNvSpPr txBox="1">
                <a:spLocks noChangeArrowheads="1"/>
              </p:cNvSpPr>
              <p:nvPr/>
            </p:nvSpPr>
            <p:spPr bwMode="auto">
              <a:xfrm>
                <a:off x="2555" y="1742"/>
                <a:ext cx="460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apple</a:t>
                </a:r>
              </a:p>
            </p:txBody>
          </p:sp>
        </p:grp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610" y="1295"/>
              <a:ext cx="829" cy="1044"/>
              <a:chOff x="610" y="1295"/>
              <a:chExt cx="829" cy="1044"/>
            </a:xfrm>
          </p:grpSpPr>
          <p:grpSp>
            <p:nvGrpSpPr>
              <p:cNvPr id="8" name="Group 28"/>
              <p:cNvGrpSpPr>
                <a:grpSpLocks/>
              </p:cNvGrpSpPr>
              <p:nvPr/>
            </p:nvGrpSpPr>
            <p:grpSpPr bwMode="auto">
              <a:xfrm>
                <a:off x="610" y="1297"/>
                <a:ext cx="829" cy="1042"/>
                <a:chOff x="610" y="1297"/>
                <a:chExt cx="829" cy="1042"/>
              </a:xfrm>
            </p:grpSpPr>
            <p:grpSp>
              <p:nvGrpSpPr>
                <p:cNvPr id="9" name="Group 29"/>
                <p:cNvGrpSpPr>
                  <a:grpSpLocks/>
                </p:cNvGrpSpPr>
                <p:nvPr/>
              </p:nvGrpSpPr>
              <p:grpSpPr bwMode="auto">
                <a:xfrm>
                  <a:off x="610" y="1297"/>
                  <a:ext cx="829" cy="797"/>
                  <a:chOff x="3852" y="2120"/>
                  <a:chExt cx="1098" cy="1242"/>
                </a:xfrm>
              </p:grpSpPr>
              <p:sp>
                <p:nvSpPr>
                  <p:cNvPr id="90174" name="Freeform 30"/>
                  <p:cNvSpPr>
                    <a:spLocks/>
                  </p:cNvSpPr>
                  <p:nvPr/>
                </p:nvSpPr>
                <p:spPr bwMode="auto">
                  <a:xfrm>
                    <a:off x="3852" y="2127"/>
                    <a:ext cx="549" cy="1235"/>
                  </a:xfrm>
                  <a:custGeom>
                    <a:avLst/>
                    <a:gdLst>
                      <a:gd name="T0" fmla="*/ 157 w 549"/>
                      <a:gd name="T1" fmla="*/ 0 h 1235"/>
                      <a:gd name="T2" fmla="*/ 295 w 549"/>
                      <a:gd name="T3" fmla="*/ 108 h 1235"/>
                      <a:gd name="T4" fmla="*/ 318 w 549"/>
                      <a:gd name="T5" fmla="*/ 254 h 1235"/>
                      <a:gd name="T6" fmla="*/ 249 w 549"/>
                      <a:gd name="T7" fmla="*/ 377 h 1235"/>
                      <a:gd name="T8" fmla="*/ 88 w 549"/>
                      <a:gd name="T9" fmla="*/ 500 h 1235"/>
                      <a:gd name="T10" fmla="*/ 19 w 549"/>
                      <a:gd name="T11" fmla="*/ 661 h 1235"/>
                      <a:gd name="T12" fmla="*/ 19 w 549"/>
                      <a:gd name="T13" fmla="*/ 861 h 1235"/>
                      <a:gd name="T14" fmla="*/ 134 w 549"/>
                      <a:gd name="T15" fmla="*/ 1053 h 1235"/>
                      <a:gd name="T16" fmla="*/ 241 w 549"/>
                      <a:gd name="T17" fmla="*/ 1206 h 1235"/>
                      <a:gd name="T18" fmla="*/ 549 w 549"/>
                      <a:gd name="T19" fmla="*/ 1229 h 1235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549"/>
                      <a:gd name="T31" fmla="*/ 0 h 1235"/>
                      <a:gd name="T32" fmla="*/ 549 w 549"/>
                      <a:gd name="T33" fmla="*/ 1235 h 1235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549" h="1235">
                        <a:moveTo>
                          <a:pt x="157" y="0"/>
                        </a:moveTo>
                        <a:cubicBezTo>
                          <a:pt x="212" y="33"/>
                          <a:pt x="268" y="66"/>
                          <a:pt x="295" y="108"/>
                        </a:cubicBezTo>
                        <a:cubicBezTo>
                          <a:pt x="322" y="150"/>
                          <a:pt x="326" y="209"/>
                          <a:pt x="318" y="254"/>
                        </a:cubicBezTo>
                        <a:cubicBezTo>
                          <a:pt x="310" y="299"/>
                          <a:pt x="287" y="336"/>
                          <a:pt x="249" y="377"/>
                        </a:cubicBezTo>
                        <a:cubicBezTo>
                          <a:pt x="211" y="418"/>
                          <a:pt x="126" y="453"/>
                          <a:pt x="88" y="500"/>
                        </a:cubicBezTo>
                        <a:cubicBezTo>
                          <a:pt x="50" y="547"/>
                          <a:pt x="30" y="601"/>
                          <a:pt x="19" y="661"/>
                        </a:cubicBezTo>
                        <a:cubicBezTo>
                          <a:pt x="8" y="721"/>
                          <a:pt x="0" y="796"/>
                          <a:pt x="19" y="861"/>
                        </a:cubicBezTo>
                        <a:cubicBezTo>
                          <a:pt x="38" y="926"/>
                          <a:pt x="97" y="996"/>
                          <a:pt x="134" y="1053"/>
                        </a:cubicBezTo>
                        <a:cubicBezTo>
                          <a:pt x="171" y="1110"/>
                          <a:pt x="172" y="1177"/>
                          <a:pt x="241" y="1206"/>
                        </a:cubicBezTo>
                        <a:cubicBezTo>
                          <a:pt x="310" y="1235"/>
                          <a:pt x="498" y="1227"/>
                          <a:pt x="549" y="1229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0175" name="Freeform 31"/>
                  <p:cNvSpPr>
                    <a:spLocks/>
                  </p:cNvSpPr>
                  <p:nvPr/>
                </p:nvSpPr>
                <p:spPr bwMode="auto">
                  <a:xfrm flipH="1">
                    <a:off x="4401" y="2123"/>
                    <a:ext cx="549" cy="1235"/>
                  </a:xfrm>
                  <a:custGeom>
                    <a:avLst/>
                    <a:gdLst>
                      <a:gd name="T0" fmla="*/ 157 w 549"/>
                      <a:gd name="T1" fmla="*/ 0 h 1235"/>
                      <a:gd name="T2" fmla="*/ 295 w 549"/>
                      <a:gd name="T3" fmla="*/ 108 h 1235"/>
                      <a:gd name="T4" fmla="*/ 318 w 549"/>
                      <a:gd name="T5" fmla="*/ 254 h 1235"/>
                      <a:gd name="T6" fmla="*/ 249 w 549"/>
                      <a:gd name="T7" fmla="*/ 377 h 1235"/>
                      <a:gd name="T8" fmla="*/ 88 w 549"/>
                      <a:gd name="T9" fmla="*/ 500 h 1235"/>
                      <a:gd name="T10" fmla="*/ 19 w 549"/>
                      <a:gd name="T11" fmla="*/ 661 h 1235"/>
                      <a:gd name="T12" fmla="*/ 19 w 549"/>
                      <a:gd name="T13" fmla="*/ 861 h 1235"/>
                      <a:gd name="T14" fmla="*/ 134 w 549"/>
                      <a:gd name="T15" fmla="*/ 1053 h 1235"/>
                      <a:gd name="T16" fmla="*/ 241 w 549"/>
                      <a:gd name="T17" fmla="*/ 1206 h 1235"/>
                      <a:gd name="T18" fmla="*/ 549 w 549"/>
                      <a:gd name="T19" fmla="*/ 1229 h 1235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549"/>
                      <a:gd name="T31" fmla="*/ 0 h 1235"/>
                      <a:gd name="T32" fmla="*/ 549 w 549"/>
                      <a:gd name="T33" fmla="*/ 1235 h 1235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549" h="1235">
                        <a:moveTo>
                          <a:pt x="157" y="0"/>
                        </a:moveTo>
                        <a:cubicBezTo>
                          <a:pt x="212" y="33"/>
                          <a:pt x="268" y="66"/>
                          <a:pt x="295" y="108"/>
                        </a:cubicBezTo>
                        <a:cubicBezTo>
                          <a:pt x="322" y="150"/>
                          <a:pt x="326" y="209"/>
                          <a:pt x="318" y="254"/>
                        </a:cubicBezTo>
                        <a:cubicBezTo>
                          <a:pt x="310" y="299"/>
                          <a:pt x="287" y="336"/>
                          <a:pt x="249" y="377"/>
                        </a:cubicBezTo>
                        <a:cubicBezTo>
                          <a:pt x="211" y="418"/>
                          <a:pt x="126" y="453"/>
                          <a:pt x="88" y="500"/>
                        </a:cubicBezTo>
                        <a:cubicBezTo>
                          <a:pt x="50" y="547"/>
                          <a:pt x="30" y="601"/>
                          <a:pt x="19" y="661"/>
                        </a:cubicBezTo>
                        <a:cubicBezTo>
                          <a:pt x="8" y="721"/>
                          <a:pt x="0" y="796"/>
                          <a:pt x="19" y="861"/>
                        </a:cubicBezTo>
                        <a:cubicBezTo>
                          <a:pt x="38" y="926"/>
                          <a:pt x="97" y="996"/>
                          <a:pt x="134" y="1053"/>
                        </a:cubicBezTo>
                        <a:cubicBezTo>
                          <a:pt x="171" y="1110"/>
                          <a:pt x="172" y="1177"/>
                          <a:pt x="241" y="1206"/>
                        </a:cubicBezTo>
                        <a:cubicBezTo>
                          <a:pt x="310" y="1235"/>
                          <a:pt x="498" y="1227"/>
                          <a:pt x="549" y="1229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0176" name="Line 3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25" y="2120"/>
                    <a:ext cx="760" cy="8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90173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818" y="2089"/>
                  <a:ext cx="345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000" tIns="46800" rIns="90000" bIns="46800">
                  <a:spAutoFit/>
                </a:bodyPr>
                <a:lstStyle/>
                <a:p>
                  <a:pPr algn="ctr"/>
                  <a:r>
                    <a:rPr lang="en-US" b="0"/>
                    <a:t>Det</a:t>
                  </a:r>
                </a:p>
              </p:txBody>
            </p:sp>
          </p:grpSp>
          <p:sp>
            <p:nvSpPr>
              <p:cNvPr id="90164" name="Text Box 34"/>
              <p:cNvSpPr txBox="1">
                <a:spLocks noChangeArrowheads="1"/>
              </p:cNvSpPr>
              <p:nvPr/>
            </p:nvSpPr>
            <p:spPr bwMode="auto">
              <a:xfrm>
                <a:off x="753" y="1476"/>
                <a:ext cx="18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a</a:t>
                </a:r>
              </a:p>
            </p:txBody>
          </p:sp>
          <p:sp>
            <p:nvSpPr>
              <p:cNvPr id="90165" name="Text Box 35"/>
              <p:cNvSpPr txBox="1">
                <a:spLocks noChangeArrowheads="1"/>
              </p:cNvSpPr>
              <p:nvPr/>
            </p:nvSpPr>
            <p:spPr bwMode="auto">
              <a:xfrm>
                <a:off x="995" y="1503"/>
                <a:ext cx="309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the</a:t>
                </a:r>
              </a:p>
            </p:txBody>
          </p:sp>
          <p:sp>
            <p:nvSpPr>
              <p:cNvPr id="90166" name="Text Box 36"/>
              <p:cNvSpPr txBox="1">
                <a:spLocks noChangeArrowheads="1"/>
              </p:cNvSpPr>
              <p:nvPr/>
            </p:nvSpPr>
            <p:spPr bwMode="auto">
              <a:xfrm>
                <a:off x="676" y="1675"/>
                <a:ext cx="309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the</a:t>
                </a:r>
              </a:p>
            </p:txBody>
          </p:sp>
          <p:sp>
            <p:nvSpPr>
              <p:cNvPr id="90167" name="Text Box 37"/>
              <p:cNvSpPr txBox="1">
                <a:spLocks noChangeArrowheads="1"/>
              </p:cNvSpPr>
              <p:nvPr/>
            </p:nvSpPr>
            <p:spPr bwMode="auto">
              <a:xfrm>
                <a:off x="841" y="1295"/>
                <a:ext cx="309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the</a:t>
                </a:r>
              </a:p>
            </p:txBody>
          </p:sp>
          <p:sp>
            <p:nvSpPr>
              <p:cNvPr id="90168" name="Text Box 38"/>
              <p:cNvSpPr txBox="1">
                <a:spLocks noChangeArrowheads="1"/>
              </p:cNvSpPr>
              <p:nvPr/>
            </p:nvSpPr>
            <p:spPr bwMode="auto">
              <a:xfrm>
                <a:off x="869" y="1821"/>
                <a:ext cx="353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that</a:t>
                </a:r>
              </a:p>
            </p:txBody>
          </p:sp>
          <p:sp>
            <p:nvSpPr>
              <p:cNvPr id="90169" name="Text Box 39"/>
              <p:cNvSpPr txBox="1">
                <a:spLocks noChangeArrowheads="1"/>
              </p:cNvSpPr>
              <p:nvPr/>
            </p:nvSpPr>
            <p:spPr bwMode="auto">
              <a:xfrm>
                <a:off x="849" y="1572"/>
                <a:ext cx="18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a</a:t>
                </a:r>
              </a:p>
            </p:txBody>
          </p:sp>
          <p:sp>
            <p:nvSpPr>
              <p:cNvPr id="90170" name="Text Box 40"/>
              <p:cNvSpPr txBox="1">
                <a:spLocks noChangeArrowheads="1"/>
              </p:cNvSpPr>
              <p:nvPr/>
            </p:nvSpPr>
            <p:spPr bwMode="auto">
              <a:xfrm>
                <a:off x="1082" y="1653"/>
                <a:ext cx="309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the</a:t>
                </a:r>
              </a:p>
            </p:txBody>
          </p:sp>
          <p:sp>
            <p:nvSpPr>
              <p:cNvPr id="90171" name="Text Box 41"/>
              <p:cNvSpPr txBox="1">
                <a:spLocks noChangeArrowheads="1"/>
              </p:cNvSpPr>
              <p:nvPr/>
            </p:nvSpPr>
            <p:spPr bwMode="auto">
              <a:xfrm>
                <a:off x="945" y="1668"/>
                <a:ext cx="18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a</a:t>
                </a:r>
              </a:p>
            </p:txBody>
          </p:sp>
        </p:grpSp>
        <p:grpSp>
          <p:nvGrpSpPr>
            <p:cNvPr id="10" name="Group 42"/>
            <p:cNvGrpSpPr>
              <a:grpSpLocks/>
            </p:cNvGrpSpPr>
            <p:nvPr/>
          </p:nvGrpSpPr>
          <p:grpSpPr bwMode="auto">
            <a:xfrm>
              <a:off x="3799" y="2135"/>
              <a:ext cx="829" cy="797"/>
              <a:chOff x="3852" y="2120"/>
              <a:chExt cx="1098" cy="1242"/>
            </a:xfrm>
          </p:grpSpPr>
          <p:sp>
            <p:nvSpPr>
              <p:cNvPr id="90160" name="Freeform 43"/>
              <p:cNvSpPr>
                <a:spLocks/>
              </p:cNvSpPr>
              <p:nvPr/>
            </p:nvSpPr>
            <p:spPr bwMode="auto">
              <a:xfrm>
                <a:off x="3852" y="2127"/>
                <a:ext cx="549" cy="1235"/>
              </a:xfrm>
              <a:custGeom>
                <a:avLst/>
                <a:gdLst>
                  <a:gd name="T0" fmla="*/ 157 w 549"/>
                  <a:gd name="T1" fmla="*/ 0 h 1235"/>
                  <a:gd name="T2" fmla="*/ 295 w 549"/>
                  <a:gd name="T3" fmla="*/ 108 h 1235"/>
                  <a:gd name="T4" fmla="*/ 318 w 549"/>
                  <a:gd name="T5" fmla="*/ 254 h 1235"/>
                  <a:gd name="T6" fmla="*/ 249 w 549"/>
                  <a:gd name="T7" fmla="*/ 377 h 1235"/>
                  <a:gd name="T8" fmla="*/ 88 w 549"/>
                  <a:gd name="T9" fmla="*/ 500 h 1235"/>
                  <a:gd name="T10" fmla="*/ 19 w 549"/>
                  <a:gd name="T11" fmla="*/ 661 h 1235"/>
                  <a:gd name="T12" fmla="*/ 19 w 549"/>
                  <a:gd name="T13" fmla="*/ 861 h 1235"/>
                  <a:gd name="T14" fmla="*/ 134 w 549"/>
                  <a:gd name="T15" fmla="*/ 1053 h 1235"/>
                  <a:gd name="T16" fmla="*/ 241 w 549"/>
                  <a:gd name="T17" fmla="*/ 1206 h 1235"/>
                  <a:gd name="T18" fmla="*/ 549 w 549"/>
                  <a:gd name="T19" fmla="*/ 1229 h 12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9"/>
                  <a:gd name="T31" fmla="*/ 0 h 1235"/>
                  <a:gd name="T32" fmla="*/ 549 w 549"/>
                  <a:gd name="T33" fmla="*/ 1235 h 12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9" h="1235">
                    <a:moveTo>
                      <a:pt x="157" y="0"/>
                    </a:moveTo>
                    <a:cubicBezTo>
                      <a:pt x="212" y="33"/>
                      <a:pt x="268" y="66"/>
                      <a:pt x="295" y="108"/>
                    </a:cubicBezTo>
                    <a:cubicBezTo>
                      <a:pt x="322" y="150"/>
                      <a:pt x="326" y="209"/>
                      <a:pt x="318" y="254"/>
                    </a:cubicBezTo>
                    <a:cubicBezTo>
                      <a:pt x="310" y="299"/>
                      <a:pt x="287" y="336"/>
                      <a:pt x="249" y="377"/>
                    </a:cubicBezTo>
                    <a:cubicBezTo>
                      <a:pt x="211" y="418"/>
                      <a:pt x="126" y="453"/>
                      <a:pt x="88" y="500"/>
                    </a:cubicBezTo>
                    <a:cubicBezTo>
                      <a:pt x="50" y="547"/>
                      <a:pt x="30" y="601"/>
                      <a:pt x="19" y="661"/>
                    </a:cubicBezTo>
                    <a:cubicBezTo>
                      <a:pt x="8" y="721"/>
                      <a:pt x="0" y="796"/>
                      <a:pt x="19" y="861"/>
                    </a:cubicBezTo>
                    <a:cubicBezTo>
                      <a:pt x="38" y="926"/>
                      <a:pt x="97" y="996"/>
                      <a:pt x="134" y="1053"/>
                    </a:cubicBezTo>
                    <a:cubicBezTo>
                      <a:pt x="171" y="1110"/>
                      <a:pt x="172" y="1177"/>
                      <a:pt x="241" y="1206"/>
                    </a:cubicBezTo>
                    <a:cubicBezTo>
                      <a:pt x="310" y="1235"/>
                      <a:pt x="498" y="1227"/>
                      <a:pt x="549" y="1229"/>
                    </a:cubicBezTo>
                  </a:path>
                </a:pathLst>
              </a:custGeom>
              <a:noFill/>
              <a:ln w="38100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0161" name="Freeform 44"/>
              <p:cNvSpPr>
                <a:spLocks/>
              </p:cNvSpPr>
              <p:nvPr/>
            </p:nvSpPr>
            <p:spPr bwMode="auto">
              <a:xfrm flipH="1">
                <a:off x="4401" y="2123"/>
                <a:ext cx="549" cy="1235"/>
              </a:xfrm>
              <a:custGeom>
                <a:avLst/>
                <a:gdLst>
                  <a:gd name="T0" fmla="*/ 157 w 549"/>
                  <a:gd name="T1" fmla="*/ 0 h 1235"/>
                  <a:gd name="T2" fmla="*/ 295 w 549"/>
                  <a:gd name="T3" fmla="*/ 108 h 1235"/>
                  <a:gd name="T4" fmla="*/ 318 w 549"/>
                  <a:gd name="T5" fmla="*/ 254 h 1235"/>
                  <a:gd name="T6" fmla="*/ 249 w 549"/>
                  <a:gd name="T7" fmla="*/ 377 h 1235"/>
                  <a:gd name="T8" fmla="*/ 88 w 549"/>
                  <a:gd name="T9" fmla="*/ 500 h 1235"/>
                  <a:gd name="T10" fmla="*/ 19 w 549"/>
                  <a:gd name="T11" fmla="*/ 661 h 1235"/>
                  <a:gd name="T12" fmla="*/ 19 w 549"/>
                  <a:gd name="T13" fmla="*/ 861 h 1235"/>
                  <a:gd name="T14" fmla="*/ 134 w 549"/>
                  <a:gd name="T15" fmla="*/ 1053 h 1235"/>
                  <a:gd name="T16" fmla="*/ 241 w 549"/>
                  <a:gd name="T17" fmla="*/ 1206 h 1235"/>
                  <a:gd name="T18" fmla="*/ 549 w 549"/>
                  <a:gd name="T19" fmla="*/ 1229 h 12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9"/>
                  <a:gd name="T31" fmla="*/ 0 h 1235"/>
                  <a:gd name="T32" fmla="*/ 549 w 549"/>
                  <a:gd name="T33" fmla="*/ 1235 h 12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9" h="1235">
                    <a:moveTo>
                      <a:pt x="157" y="0"/>
                    </a:moveTo>
                    <a:cubicBezTo>
                      <a:pt x="212" y="33"/>
                      <a:pt x="268" y="66"/>
                      <a:pt x="295" y="108"/>
                    </a:cubicBezTo>
                    <a:cubicBezTo>
                      <a:pt x="322" y="150"/>
                      <a:pt x="326" y="209"/>
                      <a:pt x="318" y="254"/>
                    </a:cubicBezTo>
                    <a:cubicBezTo>
                      <a:pt x="310" y="299"/>
                      <a:pt x="287" y="336"/>
                      <a:pt x="249" y="377"/>
                    </a:cubicBezTo>
                    <a:cubicBezTo>
                      <a:pt x="211" y="418"/>
                      <a:pt x="126" y="453"/>
                      <a:pt x="88" y="500"/>
                    </a:cubicBezTo>
                    <a:cubicBezTo>
                      <a:pt x="50" y="547"/>
                      <a:pt x="30" y="601"/>
                      <a:pt x="19" y="661"/>
                    </a:cubicBezTo>
                    <a:cubicBezTo>
                      <a:pt x="8" y="721"/>
                      <a:pt x="0" y="796"/>
                      <a:pt x="19" y="861"/>
                    </a:cubicBezTo>
                    <a:cubicBezTo>
                      <a:pt x="38" y="926"/>
                      <a:pt x="97" y="996"/>
                      <a:pt x="134" y="1053"/>
                    </a:cubicBezTo>
                    <a:cubicBezTo>
                      <a:pt x="171" y="1110"/>
                      <a:pt x="172" y="1177"/>
                      <a:pt x="241" y="1206"/>
                    </a:cubicBezTo>
                    <a:cubicBezTo>
                      <a:pt x="310" y="1235"/>
                      <a:pt x="498" y="1227"/>
                      <a:pt x="549" y="1229"/>
                    </a:cubicBezTo>
                  </a:path>
                </a:pathLst>
              </a:custGeom>
              <a:noFill/>
              <a:ln w="38100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0162" name="Line 45"/>
              <p:cNvSpPr>
                <a:spLocks noChangeShapeType="1"/>
              </p:cNvSpPr>
              <p:nvPr/>
            </p:nvSpPr>
            <p:spPr bwMode="auto">
              <a:xfrm flipV="1">
                <a:off x="4025" y="2120"/>
                <a:ext cx="760" cy="8"/>
              </a:xfrm>
              <a:prstGeom prst="line">
                <a:avLst/>
              </a:prstGeom>
              <a:noFill/>
              <a:ln w="38100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90129" name="Text Box 46"/>
            <p:cNvSpPr txBox="1">
              <a:spLocks noChangeArrowheads="1"/>
            </p:cNvSpPr>
            <p:nvPr/>
          </p:nvSpPr>
          <p:spPr bwMode="auto">
            <a:xfrm>
              <a:off x="4001" y="2935"/>
              <a:ext cx="43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Verb</a:t>
              </a:r>
            </a:p>
          </p:txBody>
        </p:sp>
        <p:sp>
          <p:nvSpPr>
            <p:cNvPr id="90130" name="Text Box 47"/>
            <p:cNvSpPr txBox="1">
              <a:spLocks noChangeArrowheads="1"/>
            </p:cNvSpPr>
            <p:nvPr/>
          </p:nvSpPr>
          <p:spPr bwMode="auto">
            <a:xfrm>
              <a:off x="4075" y="2144"/>
              <a:ext cx="28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bit</a:t>
              </a:r>
            </a:p>
          </p:txBody>
        </p:sp>
        <p:sp>
          <p:nvSpPr>
            <p:cNvPr id="90131" name="Text Box 48"/>
            <p:cNvSpPr txBox="1">
              <a:spLocks noChangeArrowheads="1"/>
            </p:cNvSpPr>
            <p:nvPr/>
          </p:nvSpPr>
          <p:spPr bwMode="auto">
            <a:xfrm>
              <a:off x="3837" y="2413"/>
              <a:ext cx="300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ate</a:t>
              </a:r>
            </a:p>
          </p:txBody>
        </p:sp>
        <p:sp>
          <p:nvSpPr>
            <p:cNvPr id="90132" name="Text Box 49"/>
            <p:cNvSpPr txBox="1">
              <a:spLocks noChangeArrowheads="1"/>
            </p:cNvSpPr>
            <p:nvPr/>
          </p:nvSpPr>
          <p:spPr bwMode="auto">
            <a:xfrm>
              <a:off x="4082" y="2358"/>
              <a:ext cx="363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saw</a:t>
              </a:r>
            </a:p>
          </p:txBody>
        </p:sp>
        <p:sp>
          <p:nvSpPr>
            <p:cNvPr id="90133" name="Text Box 50"/>
            <p:cNvSpPr txBox="1">
              <a:spLocks noChangeArrowheads="1"/>
            </p:cNvSpPr>
            <p:nvPr/>
          </p:nvSpPr>
          <p:spPr bwMode="auto">
            <a:xfrm>
              <a:off x="4036" y="2500"/>
              <a:ext cx="540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played</a:t>
              </a:r>
            </a:p>
          </p:txBody>
        </p:sp>
        <p:sp>
          <p:nvSpPr>
            <p:cNvPr id="90134" name="Text Box 51"/>
            <p:cNvSpPr txBox="1">
              <a:spLocks noChangeArrowheads="1"/>
            </p:cNvSpPr>
            <p:nvPr/>
          </p:nvSpPr>
          <p:spPr bwMode="auto">
            <a:xfrm>
              <a:off x="3907" y="2658"/>
              <a:ext cx="28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hit</a:t>
              </a:r>
            </a:p>
          </p:txBody>
        </p:sp>
        <p:sp>
          <p:nvSpPr>
            <p:cNvPr id="90135" name="Freeform 52"/>
            <p:cNvSpPr>
              <a:spLocks/>
            </p:cNvSpPr>
            <p:nvPr/>
          </p:nvSpPr>
          <p:spPr bwMode="auto">
            <a:xfrm>
              <a:off x="1321" y="1951"/>
              <a:ext cx="983" cy="258"/>
            </a:xfrm>
            <a:custGeom>
              <a:avLst/>
              <a:gdLst>
                <a:gd name="T0" fmla="*/ 0 w 983"/>
                <a:gd name="T1" fmla="*/ 38 h 258"/>
                <a:gd name="T2" fmla="*/ 253 w 983"/>
                <a:gd name="T3" fmla="*/ 215 h 258"/>
                <a:gd name="T4" fmla="*/ 614 w 983"/>
                <a:gd name="T5" fmla="*/ 222 h 258"/>
                <a:gd name="T6" fmla="*/ 983 w 983"/>
                <a:gd name="T7" fmla="*/ 0 h 2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83"/>
                <a:gd name="T13" fmla="*/ 0 h 258"/>
                <a:gd name="T14" fmla="*/ 983 w 983"/>
                <a:gd name="T15" fmla="*/ 258 h 2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83" h="258">
                  <a:moveTo>
                    <a:pt x="0" y="38"/>
                  </a:moveTo>
                  <a:cubicBezTo>
                    <a:pt x="75" y="111"/>
                    <a:pt x="151" y="184"/>
                    <a:pt x="253" y="215"/>
                  </a:cubicBezTo>
                  <a:cubicBezTo>
                    <a:pt x="355" y="246"/>
                    <a:pt x="492" y="258"/>
                    <a:pt x="614" y="222"/>
                  </a:cubicBezTo>
                  <a:cubicBezTo>
                    <a:pt x="736" y="186"/>
                    <a:pt x="859" y="93"/>
                    <a:pt x="983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0136" name="Text Box 53"/>
            <p:cNvSpPr txBox="1">
              <a:spLocks noChangeArrowheads="1"/>
            </p:cNvSpPr>
            <p:nvPr/>
          </p:nvSpPr>
          <p:spPr bwMode="auto">
            <a:xfrm>
              <a:off x="1585" y="1968"/>
              <a:ext cx="39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0.95</a:t>
              </a:r>
            </a:p>
          </p:txBody>
        </p:sp>
        <p:sp>
          <p:nvSpPr>
            <p:cNvPr id="90137" name="Freeform 54"/>
            <p:cNvSpPr>
              <a:spLocks/>
            </p:cNvSpPr>
            <p:nvPr/>
          </p:nvSpPr>
          <p:spPr bwMode="auto">
            <a:xfrm>
              <a:off x="2949" y="1943"/>
              <a:ext cx="929" cy="507"/>
            </a:xfrm>
            <a:custGeom>
              <a:avLst/>
              <a:gdLst>
                <a:gd name="T0" fmla="*/ 0 w 929"/>
                <a:gd name="T1" fmla="*/ 0 h 507"/>
                <a:gd name="T2" fmla="*/ 207 w 929"/>
                <a:gd name="T3" fmla="*/ 238 h 507"/>
                <a:gd name="T4" fmla="*/ 499 w 929"/>
                <a:gd name="T5" fmla="*/ 422 h 507"/>
                <a:gd name="T6" fmla="*/ 929 w 929"/>
                <a:gd name="T7" fmla="*/ 507 h 50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29"/>
                <a:gd name="T13" fmla="*/ 0 h 507"/>
                <a:gd name="T14" fmla="*/ 929 w 929"/>
                <a:gd name="T15" fmla="*/ 507 h 50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29" h="507">
                  <a:moveTo>
                    <a:pt x="0" y="0"/>
                  </a:moveTo>
                  <a:cubicBezTo>
                    <a:pt x="62" y="84"/>
                    <a:pt x="124" y="168"/>
                    <a:pt x="207" y="238"/>
                  </a:cubicBezTo>
                  <a:cubicBezTo>
                    <a:pt x="290" y="308"/>
                    <a:pt x="379" y="377"/>
                    <a:pt x="499" y="422"/>
                  </a:cubicBezTo>
                  <a:cubicBezTo>
                    <a:pt x="619" y="467"/>
                    <a:pt x="860" y="493"/>
                    <a:pt x="929" y="50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0138" name="Freeform 55"/>
            <p:cNvSpPr>
              <a:spLocks/>
            </p:cNvSpPr>
            <p:nvPr/>
          </p:nvSpPr>
          <p:spPr bwMode="auto">
            <a:xfrm>
              <a:off x="1344" y="1223"/>
              <a:ext cx="975" cy="359"/>
            </a:xfrm>
            <a:custGeom>
              <a:avLst/>
              <a:gdLst>
                <a:gd name="T0" fmla="*/ 975 w 975"/>
                <a:gd name="T1" fmla="*/ 106 h 536"/>
                <a:gd name="T2" fmla="*/ 668 w 975"/>
                <a:gd name="T3" fmla="*/ 17 h 536"/>
                <a:gd name="T4" fmla="*/ 307 w 975"/>
                <a:gd name="T5" fmla="*/ 15 h 536"/>
                <a:gd name="T6" fmla="*/ 0 w 975"/>
                <a:gd name="T7" fmla="*/ 108 h 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75"/>
                <a:gd name="T13" fmla="*/ 0 h 536"/>
                <a:gd name="T14" fmla="*/ 975 w 975"/>
                <a:gd name="T15" fmla="*/ 536 h 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75" h="536">
                  <a:moveTo>
                    <a:pt x="975" y="528"/>
                  </a:moveTo>
                  <a:cubicBezTo>
                    <a:pt x="877" y="343"/>
                    <a:pt x="779" y="158"/>
                    <a:pt x="668" y="83"/>
                  </a:cubicBezTo>
                  <a:cubicBezTo>
                    <a:pt x="557" y="8"/>
                    <a:pt x="418" y="0"/>
                    <a:pt x="307" y="75"/>
                  </a:cubicBezTo>
                  <a:cubicBezTo>
                    <a:pt x="196" y="150"/>
                    <a:pt x="52" y="458"/>
                    <a:pt x="0" y="536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0139" name="Text Box 56"/>
            <p:cNvSpPr txBox="1">
              <a:spLocks noChangeArrowheads="1"/>
            </p:cNvSpPr>
            <p:nvPr/>
          </p:nvSpPr>
          <p:spPr bwMode="auto">
            <a:xfrm>
              <a:off x="1662" y="1007"/>
              <a:ext cx="39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0.05</a:t>
              </a:r>
            </a:p>
          </p:txBody>
        </p:sp>
        <p:sp>
          <p:nvSpPr>
            <p:cNvPr id="90140" name="Text Box 57"/>
            <p:cNvSpPr txBox="1">
              <a:spLocks noChangeArrowheads="1"/>
            </p:cNvSpPr>
            <p:nvPr/>
          </p:nvSpPr>
          <p:spPr bwMode="auto">
            <a:xfrm>
              <a:off x="3280" y="2071"/>
              <a:ext cx="31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0.9</a:t>
              </a:r>
            </a:p>
          </p:txBody>
        </p:sp>
        <p:sp>
          <p:nvSpPr>
            <p:cNvPr id="90141" name="Text Box 58"/>
            <p:cNvSpPr txBox="1">
              <a:spLocks noChangeArrowheads="1"/>
            </p:cNvSpPr>
            <p:nvPr/>
          </p:nvSpPr>
          <p:spPr bwMode="auto">
            <a:xfrm>
              <a:off x="4137" y="2654"/>
              <a:ext cx="4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gave</a:t>
              </a:r>
            </a:p>
          </p:txBody>
        </p:sp>
        <p:sp>
          <p:nvSpPr>
            <p:cNvPr id="90142" name="Freeform 59"/>
            <p:cNvSpPr>
              <a:spLocks/>
            </p:cNvSpPr>
            <p:nvPr/>
          </p:nvSpPr>
          <p:spPr bwMode="auto">
            <a:xfrm>
              <a:off x="1190" y="2081"/>
              <a:ext cx="2612" cy="620"/>
            </a:xfrm>
            <a:custGeom>
              <a:avLst/>
              <a:gdLst>
                <a:gd name="T0" fmla="*/ 0 w 2612"/>
                <a:gd name="T1" fmla="*/ 0 h 620"/>
                <a:gd name="T2" fmla="*/ 400 w 2612"/>
                <a:gd name="T3" fmla="*/ 354 h 620"/>
                <a:gd name="T4" fmla="*/ 1467 w 2612"/>
                <a:gd name="T5" fmla="*/ 392 h 620"/>
                <a:gd name="T6" fmla="*/ 2174 w 2612"/>
                <a:gd name="T7" fmla="*/ 584 h 620"/>
                <a:gd name="T8" fmla="*/ 2612 w 2612"/>
                <a:gd name="T9" fmla="*/ 607 h 6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12"/>
                <a:gd name="T16" fmla="*/ 0 h 620"/>
                <a:gd name="T17" fmla="*/ 2612 w 2612"/>
                <a:gd name="T18" fmla="*/ 620 h 6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12" h="620">
                  <a:moveTo>
                    <a:pt x="0" y="0"/>
                  </a:moveTo>
                  <a:cubicBezTo>
                    <a:pt x="78" y="144"/>
                    <a:pt x="156" y="289"/>
                    <a:pt x="400" y="354"/>
                  </a:cubicBezTo>
                  <a:cubicBezTo>
                    <a:pt x="644" y="419"/>
                    <a:pt x="1171" y="354"/>
                    <a:pt x="1467" y="392"/>
                  </a:cubicBezTo>
                  <a:cubicBezTo>
                    <a:pt x="1763" y="430"/>
                    <a:pt x="1983" y="548"/>
                    <a:pt x="2174" y="584"/>
                  </a:cubicBezTo>
                  <a:cubicBezTo>
                    <a:pt x="2365" y="620"/>
                    <a:pt x="2488" y="613"/>
                    <a:pt x="2612" y="60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0143" name="Text Box 60"/>
            <p:cNvSpPr txBox="1">
              <a:spLocks noChangeArrowheads="1"/>
            </p:cNvSpPr>
            <p:nvPr/>
          </p:nvSpPr>
          <p:spPr bwMode="auto">
            <a:xfrm>
              <a:off x="2627" y="2494"/>
              <a:ext cx="39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0.05</a:t>
              </a:r>
            </a:p>
          </p:txBody>
        </p:sp>
        <p:sp>
          <p:nvSpPr>
            <p:cNvPr id="90144" name="Oval 61"/>
            <p:cNvSpPr>
              <a:spLocks noChangeArrowheads="1"/>
            </p:cNvSpPr>
            <p:nvPr/>
          </p:nvSpPr>
          <p:spPr bwMode="auto">
            <a:xfrm>
              <a:off x="5084" y="2250"/>
              <a:ext cx="499" cy="43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90145" name="Text Box 62"/>
            <p:cNvSpPr txBox="1">
              <a:spLocks noChangeArrowheads="1"/>
            </p:cNvSpPr>
            <p:nvPr/>
          </p:nvSpPr>
          <p:spPr bwMode="auto">
            <a:xfrm>
              <a:off x="5155" y="2313"/>
              <a:ext cx="380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stop</a:t>
              </a:r>
            </a:p>
          </p:txBody>
        </p:sp>
        <p:sp>
          <p:nvSpPr>
            <p:cNvPr id="90146" name="Freeform 63"/>
            <p:cNvSpPr>
              <a:spLocks/>
            </p:cNvSpPr>
            <p:nvPr/>
          </p:nvSpPr>
          <p:spPr bwMode="auto">
            <a:xfrm>
              <a:off x="4531" y="2146"/>
              <a:ext cx="691" cy="289"/>
            </a:xfrm>
            <a:custGeom>
              <a:avLst/>
              <a:gdLst>
                <a:gd name="T0" fmla="*/ 0 w 691"/>
                <a:gd name="T1" fmla="*/ 289 h 289"/>
                <a:gd name="T2" fmla="*/ 146 w 691"/>
                <a:gd name="T3" fmla="*/ 150 h 289"/>
                <a:gd name="T4" fmla="*/ 423 w 691"/>
                <a:gd name="T5" fmla="*/ 4 h 289"/>
                <a:gd name="T6" fmla="*/ 691 w 691"/>
                <a:gd name="T7" fmla="*/ 127 h 2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91"/>
                <a:gd name="T13" fmla="*/ 0 h 289"/>
                <a:gd name="T14" fmla="*/ 691 w 691"/>
                <a:gd name="T15" fmla="*/ 289 h 2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91" h="289">
                  <a:moveTo>
                    <a:pt x="0" y="289"/>
                  </a:moveTo>
                  <a:cubicBezTo>
                    <a:pt x="38" y="243"/>
                    <a:pt x="76" y="197"/>
                    <a:pt x="146" y="150"/>
                  </a:cubicBezTo>
                  <a:cubicBezTo>
                    <a:pt x="216" y="103"/>
                    <a:pt x="332" y="8"/>
                    <a:pt x="423" y="4"/>
                  </a:cubicBezTo>
                  <a:cubicBezTo>
                    <a:pt x="514" y="0"/>
                    <a:pt x="649" y="106"/>
                    <a:pt x="691" y="12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0147" name="Text Box 64"/>
            <p:cNvSpPr txBox="1">
              <a:spLocks noChangeArrowheads="1"/>
            </p:cNvSpPr>
            <p:nvPr/>
          </p:nvSpPr>
          <p:spPr bwMode="auto">
            <a:xfrm>
              <a:off x="4743" y="1883"/>
              <a:ext cx="31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0.5</a:t>
              </a:r>
            </a:p>
          </p:txBody>
        </p:sp>
        <p:sp>
          <p:nvSpPr>
            <p:cNvPr id="90148" name="Freeform 65"/>
            <p:cNvSpPr>
              <a:spLocks/>
            </p:cNvSpPr>
            <p:nvPr/>
          </p:nvSpPr>
          <p:spPr bwMode="auto">
            <a:xfrm>
              <a:off x="2880" y="1186"/>
              <a:ext cx="2527" cy="1072"/>
            </a:xfrm>
            <a:custGeom>
              <a:avLst/>
              <a:gdLst>
                <a:gd name="T0" fmla="*/ 0 w 2527"/>
                <a:gd name="T1" fmla="*/ 358 h 1072"/>
                <a:gd name="T2" fmla="*/ 684 w 2527"/>
                <a:gd name="T3" fmla="*/ 104 h 1072"/>
                <a:gd name="T4" fmla="*/ 1574 w 2527"/>
                <a:gd name="T5" fmla="*/ 27 h 1072"/>
                <a:gd name="T6" fmla="*/ 2335 w 2527"/>
                <a:gd name="T7" fmla="*/ 266 h 1072"/>
                <a:gd name="T8" fmla="*/ 2527 w 2527"/>
                <a:gd name="T9" fmla="*/ 1072 h 10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7"/>
                <a:gd name="T16" fmla="*/ 0 h 1072"/>
                <a:gd name="T17" fmla="*/ 2527 w 2527"/>
                <a:gd name="T18" fmla="*/ 1072 h 10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7" h="1072">
                  <a:moveTo>
                    <a:pt x="0" y="358"/>
                  </a:moveTo>
                  <a:cubicBezTo>
                    <a:pt x="211" y="258"/>
                    <a:pt x="422" y="159"/>
                    <a:pt x="684" y="104"/>
                  </a:cubicBezTo>
                  <a:cubicBezTo>
                    <a:pt x="946" y="49"/>
                    <a:pt x="1299" y="0"/>
                    <a:pt x="1574" y="27"/>
                  </a:cubicBezTo>
                  <a:cubicBezTo>
                    <a:pt x="1849" y="54"/>
                    <a:pt x="2176" y="92"/>
                    <a:pt x="2335" y="266"/>
                  </a:cubicBezTo>
                  <a:cubicBezTo>
                    <a:pt x="2494" y="440"/>
                    <a:pt x="2496" y="938"/>
                    <a:pt x="2527" y="1072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0149" name="Text Box 66"/>
            <p:cNvSpPr txBox="1">
              <a:spLocks noChangeArrowheads="1"/>
            </p:cNvSpPr>
            <p:nvPr/>
          </p:nvSpPr>
          <p:spPr bwMode="auto">
            <a:xfrm>
              <a:off x="3667" y="1222"/>
              <a:ext cx="31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0.1</a:t>
              </a:r>
            </a:p>
          </p:txBody>
        </p:sp>
        <p:sp>
          <p:nvSpPr>
            <p:cNvPr id="90150" name="Freeform 67"/>
            <p:cNvSpPr>
              <a:spLocks/>
            </p:cNvSpPr>
            <p:nvPr/>
          </p:nvSpPr>
          <p:spPr bwMode="auto">
            <a:xfrm>
              <a:off x="2204" y="2857"/>
              <a:ext cx="1705" cy="481"/>
            </a:xfrm>
            <a:custGeom>
              <a:avLst/>
              <a:gdLst>
                <a:gd name="T0" fmla="*/ 0 w 1705"/>
                <a:gd name="T1" fmla="*/ 292 h 481"/>
                <a:gd name="T2" fmla="*/ 315 w 1705"/>
                <a:gd name="T3" fmla="*/ 399 h 481"/>
                <a:gd name="T4" fmla="*/ 1121 w 1705"/>
                <a:gd name="T5" fmla="*/ 415 h 481"/>
                <a:gd name="T6" fmla="*/ 1705 w 1705"/>
                <a:gd name="T7" fmla="*/ 0 h 4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05"/>
                <a:gd name="T13" fmla="*/ 0 h 481"/>
                <a:gd name="T14" fmla="*/ 1705 w 1705"/>
                <a:gd name="T15" fmla="*/ 481 h 4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05" h="481">
                  <a:moveTo>
                    <a:pt x="0" y="292"/>
                  </a:moveTo>
                  <a:cubicBezTo>
                    <a:pt x="64" y="335"/>
                    <a:pt x="128" y="379"/>
                    <a:pt x="315" y="399"/>
                  </a:cubicBezTo>
                  <a:cubicBezTo>
                    <a:pt x="502" y="419"/>
                    <a:pt x="889" y="481"/>
                    <a:pt x="1121" y="415"/>
                  </a:cubicBezTo>
                  <a:cubicBezTo>
                    <a:pt x="1353" y="349"/>
                    <a:pt x="1529" y="174"/>
                    <a:pt x="1705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0151" name="Text Box 68"/>
            <p:cNvSpPr txBox="1">
              <a:spLocks noChangeArrowheads="1"/>
            </p:cNvSpPr>
            <p:nvPr/>
          </p:nvSpPr>
          <p:spPr bwMode="auto">
            <a:xfrm>
              <a:off x="2662" y="3050"/>
              <a:ext cx="31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0.8</a:t>
              </a:r>
            </a:p>
          </p:txBody>
        </p:sp>
        <p:sp>
          <p:nvSpPr>
            <p:cNvPr id="90152" name="Freeform 69"/>
            <p:cNvSpPr>
              <a:spLocks/>
            </p:cNvSpPr>
            <p:nvPr/>
          </p:nvSpPr>
          <p:spPr bwMode="auto">
            <a:xfrm>
              <a:off x="2066" y="2665"/>
              <a:ext cx="3195" cy="974"/>
            </a:xfrm>
            <a:custGeom>
              <a:avLst/>
              <a:gdLst>
                <a:gd name="T0" fmla="*/ 0 w 3195"/>
                <a:gd name="T1" fmla="*/ 683 h 974"/>
                <a:gd name="T2" fmla="*/ 1060 w 3195"/>
                <a:gd name="T3" fmla="*/ 868 h 974"/>
                <a:gd name="T4" fmla="*/ 1943 w 3195"/>
                <a:gd name="T5" fmla="*/ 829 h 974"/>
                <a:gd name="T6" fmla="*/ 3195 w 3195"/>
                <a:gd name="T7" fmla="*/ 0 h 97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95"/>
                <a:gd name="T13" fmla="*/ 0 h 974"/>
                <a:gd name="T14" fmla="*/ 3195 w 3195"/>
                <a:gd name="T15" fmla="*/ 974 h 97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95" h="974">
                  <a:moveTo>
                    <a:pt x="0" y="683"/>
                  </a:moveTo>
                  <a:cubicBezTo>
                    <a:pt x="368" y="763"/>
                    <a:pt x="736" y="844"/>
                    <a:pt x="1060" y="868"/>
                  </a:cubicBezTo>
                  <a:cubicBezTo>
                    <a:pt x="1384" y="892"/>
                    <a:pt x="1587" y="974"/>
                    <a:pt x="1943" y="829"/>
                  </a:cubicBezTo>
                  <a:cubicBezTo>
                    <a:pt x="2299" y="684"/>
                    <a:pt x="2747" y="342"/>
                    <a:pt x="3195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0153" name="Text Box 70"/>
            <p:cNvSpPr txBox="1">
              <a:spLocks noChangeArrowheads="1"/>
            </p:cNvSpPr>
            <p:nvPr/>
          </p:nvSpPr>
          <p:spPr bwMode="auto">
            <a:xfrm>
              <a:off x="3283" y="3350"/>
              <a:ext cx="31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0.1</a:t>
              </a:r>
            </a:p>
          </p:txBody>
        </p:sp>
        <p:sp>
          <p:nvSpPr>
            <p:cNvPr id="90154" name="Text Box 71"/>
            <p:cNvSpPr txBox="1">
              <a:spLocks noChangeArrowheads="1"/>
            </p:cNvSpPr>
            <p:nvPr/>
          </p:nvSpPr>
          <p:spPr bwMode="auto">
            <a:xfrm>
              <a:off x="1013" y="2854"/>
              <a:ext cx="31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0.1</a:t>
              </a:r>
            </a:p>
          </p:txBody>
        </p:sp>
        <p:sp>
          <p:nvSpPr>
            <p:cNvPr id="90155" name="Freeform 72"/>
            <p:cNvSpPr>
              <a:spLocks/>
            </p:cNvSpPr>
            <p:nvPr/>
          </p:nvSpPr>
          <p:spPr bwMode="auto">
            <a:xfrm>
              <a:off x="506" y="1905"/>
              <a:ext cx="892" cy="1282"/>
            </a:xfrm>
            <a:custGeom>
              <a:avLst/>
              <a:gdLst>
                <a:gd name="T0" fmla="*/ 892 w 892"/>
                <a:gd name="T1" fmla="*/ 1282 h 1282"/>
                <a:gd name="T2" fmla="*/ 569 w 892"/>
                <a:gd name="T3" fmla="*/ 1190 h 1282"/>
                <a:gd name="T4" fmla="*/ 147 w 892"/>
                <a:gd name="T5" fmla="*/ 921 h 1282"/>
                <a:gd name="T6" fmla="*/ 1 w 892"/>
                <a:gd name="T7" fmla="*/ 583 h 1282"/>
                <a:gd name="T8" fmla="*/ 139 w 892"/>
                <a:gd name="T9" fmla="*/ 0 h 12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92"/>
                <a:gd name="T16" fmla="*/ 0 h 1282"/>
                <a:gd name="T17" fmla="*/ 892 w 892"/>
                <a:gd name="T18" fmla="*/ 1282 h 12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92" h="1282">
                  <a:moveTo>
                    <a:pt x="892" y="1282"/>
                  </a:moveTo>
                  <a:cubicBezTo>
                    <a:pt x="792" y="1266"/>
                    <a:pt x="693" y="1250"/>
                    <a:pt x="569" y="1190"/>
                  </a:cubicBezTo>
                  <a:cubicBezTo>
                    <a:pt x="445" y="1130"/>
                    <a:pt x="242" y="1022"/>
                    <a:pt x="147" y="921"/>
                  </a:cubicBezTo>
                  <a:cubicBezTo>
                    <a:pt x="52" y="820"/>
                    <a:pt x="2" y="736"/>
                    <a:pt x="1" y="583"/>
                  </a:cubicBezTo>
                  <a:cubicBezTo>
                    <a:pt x="0" y="430"/>
                    <a:pt x="69" y="215"/>
                    <a:pt x="139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0156" name="Freeform 73"/>
            <p:cNvSpPr>
              <a:spLocks/>
            </p:cNvSpPr>
            <p:nvPr/>
          </p:nvSpPr>
          <p:spPr bwMode="auto">
            <a:xfrm>
              <a:off x="315" y="1743"/>
              <a:ext cx="3702" cy="2102"/>
            </a:xfrm>
            <a:custGeom>
              <a:avLst/>
              <a:gdLst>
                <a:gd name="T0" fmla="*/ 3702 w 3702"/>
                <a:gd name="T1" fmla="*/ 1175 h 2102"/>
                <a:gd name="T2" fmla="*/ 3364 w 3702"/>
                <a:gd name="T3" fmla="*/ 1905 h 2102"/>
                <a:gd name="T4" fmla="*/ 3164 w 3702"/>
                <a:gd name="T5" fmla="*/ 2051 h 2102"/>
                <a:gd name="T6" fmla="*/ 2895 w 3702"/>
                <a:gd name="T7" fmla="*/ 2097 h 2102"/>
                <a:gd name="T8" fmla="*/ 1290 w 3702"/>
                <a:gd name="T9" fmla="*/ 2059 h 2102"/>
                <a:gd name="T10" fmla="*/ 607 w 3702"/>
                <a:gd name="T11" fmla="*/ 1836 h 2102"/>
                <a:gd name="T12" fmla="*/ 345 w 3702"/>
                <a:gd name="T13" fmla="*/ 1498 h 2102"/>
                <a:gd name="T14" fmla="*/ 100 w 3702"/>
                <a:gd name="T15" fmla="*/ 976 h 2102"/>
                <a:gd name="T16" fmla="*/ 31 w 3702"/>
                <a:gd name="T17" fmla="*/ 300 h 2102"/>
                <a:gd name="T18" fmla="*/ 284 w 3702"/>
                <a:gd name="T19" fmla="*/ 0 h 210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702"/>
                <a:gd name="T31" fmla="*/ 0 h 2102"/>
                <a:gd name="T32" fmla="*/ 3702 w 3702"/>
                <a:gd name="T33" fmla="*/ 2102 h 210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702" h="2102">
                  <a:moveTo>
                    <a:pt x="3702" y="1175"/>
                  </a:moveTo>
                  <a:cubicBezTo>
                    <a:pt x="3578" y="1467"/>
                    <a:pt x="3454" y="1759"/>
                    <a:pt x="3364" y="1905"/>
                  </a:cubicBezTo>
                  <a:cubicBezTo>
                    <a:pt x="3274" y="2051"/>
                    <a:pt x="3242" y="2019"/>
                    <a:pt x="3164" y="2051"/>
                  </a:cubicBezTo>
                  <a:cubicBezTo>
                    <a:pt x="3086" y="2083"/>
                    <a:pt x="3207" y="2096"/>
                    <a:pt x="2895" y="2097"/>
                  </a:cubicBezTo>
                  <a:cubicBezTo>
                    <a:pt x="2583" y="2098"/>
                    <a:pt x="1671" y="2102"/>
                    <a:pt x="1290" y="2059"/>
                  </a:cubicBezTo>
                  <a:cubicBezTo>
                    <a:pt x="909" y="2016"/>
                    <a:pt x="765" y="1930"/>
                    <a:pt x="607" y="1836"/>
                  </a:cubicBezTo>
                  <a:cubicBezTo>
                    <a:pt x="449" y="1742"/>
                    <a:pt x="429" y="1641"/>
                    <a:pt x="345" y="1498"/>
                  </a:cubicBezTo>
                  <a:cubicBezTo>
                    <a:pt x="261" y="1355"/>
                    <a:pt x="152" y="1176"/>
                    <a:pt x="100" y="976"/>
                  </a:cubicBezTo>
                  <a:cubicBezTo>
                    <a:pt x="48" y="776"/>
                    <a:pt x="0" y="463"/>
                    <a:pt x="31" y="300"/>
                  </a:cubicBezTo>
                  <a:cubicBezTo>
                    <a:pt x="62" y="137"/>
                    <a:pt x="173" y="68"/>
                    <a:pt x="284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0157" name="Text Box 74"/>
            <p:cNvSpPr txBox="1">
              <a:spLocks noChangeArrowheads="1"/>
            </p:cNvSpPr>
            <p:nvPr/>
          </p:nvSpPr>
          <p:spPr bwMode="auto">
            <a:xfrm>
              <a:off x="2453" y="3626"/>
              <a:ext cx="39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0.25</a:t>
              </a:r>
            </a:p>
          </p:txBody>
        </p:sp>
        <p:sp>
          <p:nvSpPr>
            <p:cNvPr id="90158" name="Freeform 75"/>
            <p:cNvSpPr>
              <a:spLocks/>
            </p:cNvSpPr>
            <p:nvPr/>
          </p:nvSpPr>
          <p:spPr bwMode="auto">
            <a:xfrm>
              <a:off x="2028" y="2734"/>
              <a:ext cx="1820" cy="226"/>
            </a:xfrm>
            <a:custGeom>
              <a:avLst/>
              <a:gdLst>
                <a:gd name="T0" fmla="*/ 1820 w 1820"/>
                <a:gd name="T1" fmla="*/ 0 h 226"/>
                <a:gd name="T2" fmla="*/ 1259 w 1820"/>
                <a:gd name="T3" fmla="*/ 192 h 226"/>
                <a:gd name="T4" fmla="*/ 744 w 1820"/>
                <a:gd name="T5" fmla="*/ 207 h 226"/>
                <a:gd name="T6" fmla="*/ 307 w 1820"/>
                <a:gd name="T7" fmla="*/ 100 h 226"/>
                <a:gd name="T8" fmla="*/ 0 w 1820"/>
                <a:gd name="T9" fmla="*/ 123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20"/>
                <a:gd name="T16" fmla="*/ 0 h 226"/>
                <a:gd name="T17" fmla="*/ 1820 w 1820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20" h="226">
                  <a:moveTo>
                    <a:pt x="1820" y="0"/>
                  </a:moveTo>
                  <a:cubicBezTo>
                    <a:pt x="1629" y="79"/>
                    <a:pt x="1438" y="158"/>
                    <a:pt x="1259" y="192"/>
                  </a:cubicBezTo>
                  <a:cubicBezTo>
                    <a:pt x="1080" y="226"/>
                    <a:pt x="903" y="222"/>
                    <a:pt x="744" y="207"/>
                  </a:cubicBezTo>
                  <a:cubicBezTo>
                    <a:pt x="585" y="192"/>
                    <a:pt x="431" y="114"/>
                    <a:pt x="307" y="100"/>
                  </a:cubicBezTo>
                  <a:cubicBezTo>
                    <a:pt x="183" y="86"/>
                    <a:pt x="91" y="104"/>
                    <a:pt x="0" y="123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0159" name="Text Box 76"/>
            <p:cNvSpPr txBox="1">
              <a:spLocks noChangeArrowheads="1"/>
            </p:cNvSpPr>
            <p:nvPr/>
          </p:nvSpPr>
          <p:spPr bwMode="auto">
            <a:xfrm>
              <a:off x="3072" y="2723"/>
              <a:ext cx="39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0.25</a:t>
              </a:r>
            </a:p>
          </p:txBody>
        </p:sp>
      </p:grpSp>
      <p:sp>
        <p:nvSpPr>
          <p:cNvPr id="90117" name="Oval 61"/>
          <p:cNvSpPr>
            <a:spLocks noChangeArrowheads="1"/>
          </p:cNvSpPr>
          <p:nvPr/>
        </p:nvSpPr>
        <p:spPr bwMode="auto">
          <a:xfrm>
            <a:off x="558800" y="5840413"/>
            <a:ext cx="792163" cy="6953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90118" name="TextBox 80"/>
          <p:cNvSpPr txBox="1">
            <a:spLocks noChangeArrowheads="1"/>
          </p:cNvSpPr>
          <p:nvPr/>
        </p:nvSpPr>
        <p:spPr bwMode="auto">
          <a:xfrm>
            <a:off x="577850" y="5967413"/>
            <a:ext cx="695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start</a:t>
            </a:r>
          </a:p>
        </p:txBody>
      </p:sp>
      <p:sp>
        <p:nvSpPr>
          <p:cNvPr id="90119" name="Freeform 82"/>
          <p:cNvSpPr>
            <a:spLocks noChangeArrowheads="1"/>
          </p:cNvSpPr>
          <p:nvPr/>
        </p:nvSpPr>
        <p:spPr bwMode="auto">
          <a:xfrm>
            <a:off x="1179513" y="5029200"/>
            <a:ext cx="1106487" cy="854075"/>
          </a:xfrm>
          <a:custGeom>
            <a:avLst/>
            <a:gdLst>
              <a:gd name="T0" fmla="*/ 0 w 1106905"/>
              <a:gd name="T1" fmla="*/ 853574 h 854242"/>
              <a:gd name="T2" fmla="*/ 336376 w 1106905"/>
              <a:gd name="T3" fmla="*/ 288534 h 854242"/>
              <a:gd name="T4" fmla="*/ 1105233 w 1106905"/>
              <a:gd name="T5" fmla="*/ 0 h 854242"/>
              <a:gd name="T6" fmla="*/ 0 60000 65536"/>
              <a:gd name="T7" fmla="*/ 0 60000 65536"/>
              <a:gd name="T8" fmla="*/ 0 60000 65536"/>
              <a:gd name="T9" fmla="*/ 0 w 1106905"/>
              <a:gd name="T10" fmla="*/ 0 h 854242"/>
              <a:gd name="T11" fmla="*/ 1106905 w 1106905"/>
              <a:gd name="T12" fmla="*/ 854242 h 8542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06905" h="854242">
                <a:moveTo>
                  <a:pt x="0" y="854242"/>
                </a:moveTo>
                <a:cubicBezTo>
                  <a:pt x="76200" y="642687"/>
                  <a:pt x="152400" y="431132"/>
                  <a:pt x="336884" y="288758"/>
                </a:cubicBezTo>
                <a:cubicBezTo>
                  <a:pt x="521368" y="146384"/>
                  <a:pt x="814136" y="73192"/>
                  <a:pt x="1106905" y="0"/>
                </a:cubicBezTo>
              </a:path>
            </a:pathLst>
          </a:cu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cxnSp>
        <p:nvCxnSpPr>
          <p:cNvPr id="90120" name="Straight Arrow Connector 84"/>
          <p:cNvCxnSpPr>
            <a:cxnSpLocks noChangeShapeType="1"/>
            <a:stCxn id="90117" idx="0"/>
          </p:cNvCxnSpPr>
          <p:nvPr/>
        </p:nvCxnSpPr>
        <p:spPr bwMode="auto">
          <a:xfrm rot="5400000" flipH="1" flipV="1">
            <a:off x="-284162" y="4341813"/>
            <a:ext cx="2736850" cy="260350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90121" name="Text Box 74"/>
          <p:cNvSpPr txBox="1">
            <a:spLocks noChangeArrowheads="1"/>
          </p:cNvSpPr>
          <p:nvPr/>
        </p:nvSpPr>
        <p:spPr bwMode="auto">
          <a:xfrm>
            <a:off x="1362075" y="5727700"/>
            <a:ext cx="503238" cy="401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0122" name="Text Box 74"/>
          <p:cNvSpPr txBox="1">
            <a:spLocks noChangeArrowheads="1"/>
          </p:cNvSpPr>
          <p:nvPr/>
        </p:nvSpPr>
        <p:spPr bwMode="auto">
          <a:xfrm>
            <a:off x="515938" y="5241925"/>
            <a:ext cx="503237" cy="401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0.5</a:t>
            </a:r>
          </a:p>
        </p:txBody>
      </p:sp>
      <p:sp>
        <p:nvSpPr>
          <p:cNvPr id="90123" name="Text Box 74"/>
          <p:cNvSpPr txBox="1">
            <a:spLocks noChangeArrowheads="1"/>
          </p:cNvSpPr>
          <p:nvPr/>
        </p:nvSpPr>
        <p:spPr bwMode="auto">
          <a:xfrm>
            <a:off x="1390650" y="4852988"/>
            <a:ext cx="501650" cy="401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0.4</a:t>
            </a:r>
          </a:p>
        </p:txBody>
      </p:sp>
      <p:sp>
        <p:nvSpPr>
          <p:cNvPr id="90124" name="Freeform 91"/>
          <p:cNvSpPr>
            <a:spLocks noChangeArrowheads="1"/>
          </p:cNvSpPr>
          <p:nvPr/>
        </p:nvSpPr>
        <p:spPr bwMode="auto">
          <a:xfrm>
            <a:off x="1300163" y="4440238"/>
            <a:ext cx="5702300" cy="1739900"/>
          </a:xfrm>
          <a:custGeom>
            <a:avLst/>
            <a:gdLst>
              <a:gd name="T0" fmla="*/ 0 w 5702968"/>
              <a:gd name="T1" fmla="*/ 1633784 h 1740568"/>
              <a:gd name="T2" fmla="*/ 4028688 w 5702968"/>
              <a:gd name="T3" fmla="*/ 1633784 h 1740568"/>
              <a:gd name="T4" fmla="*/ 5098991 w 5702968"/>
              <a:gd name="T5" fmla="*/ 1465600 h 1740568"/>
              <a:gd name="T6" fmla="*/ 5700296 w 5702968"/>
              <a:gd name="T7" fmla="*/ 0 h 1740568"/>
              <a:gd name="T8" fmla="*/ 0 60000 65536"/>
              <a:gd name="T9" fmla="*/ 0 60000 65536"/>
              <a:gd name="T10" fmla="*/ 0 60000 65536"/>
              <a:gd name="T11" fmla="*/ 0 60000 65536"/>
              <a:gd name="T12" fmla="*/ 0 w 5702968"/>
              <a:gd name="T13" fmla="*/ 0 h 1740568"/>
              <a:gd name="T14" fmla="*/ 5702968 w 5702968"/>
              <a:gd name="T15" fmla="*/ 1740568 h 17405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02968" h="1740568">
                <a:moveTo>
                  <a:pt x="0" y="1636294"/>
                </a:moveTo>
                <a:lnTo>
                  <a:pt x="4030578" y="1636294"/>
                </a:lnTo>
                <a:cubicBezTo>
                  <a:pt x="4880809" y="1608220"/>
                  <a:pt x="4822657" y="1740568"/>
                  <a:pt x="5101389" y="1467852"/>
                </a:cubicBezTo>
                <a:cubicBezTo>
                  <a:pt x="5380121" y="1195136"/>
                  <a:pt x="5541544" y="597568"/>
                  <a:pt x="5702968" y="0"/>
                </a:cubicBezTo>
              </a:path>
            </a:pathLst>
          </a:cu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19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HMM Generation</a:t>
            </a:r>
          </a:p>
        </p:txBody>
      </p:sp>
      <p:sp>
        <p:nvSpPr>
          <p:cNvPr id="85" name="Content Placeholder 8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3" name="Date Placeholder 8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7D8C3-F483-F749-B9BE-2D6A2133FD9E}" type="datetime1">
              <a:rPr lang="en-US" smtClean="0"/>
              <a:t>6/19/16</a:t>
            </a:fld>
            <a:endParaRPr lang="en-US"/>
          </a:p>
        </p:txBody>
      </p:sp>
      <p:sp>
        <p:nvSpPr>
          <p:cNvPr id="84" name="Footer Placeholder 8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Example due to Raymond Mooney</a:t>
            </a:r>
            <a:endParaRPr lang="en-US"/>
          </a:p>
        </p:txBody>
      </p:sp>
      <p:sp>
        <p:nvSpPr>
          <p:cNvPr id="9933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A763CF-CE17-4B4F-BE2F-8FE3C3D8E121}" type="slidenum">
              <a:rPr lang="en-US" smtClean="0">
                <a:latin typeface="Helvetica" pitchFamily="64" charset="0"/>
              </a:rPr>
              <a:pPr/>
              <a:t>9</a:t>
            </a:fld>
            <a:endParaRPr lang="en-US" smtClean="0">
              <a:latin typeface="Times New Roman" pitchFamily="6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59000" y="3968750"/>
            <a:ext cx="1316038" cy="1265238"/>
            <a:chOff x="3852" y="2120"/>
            <a:chExt cx="1098" cy="1242"/>
          </a:xfrm>
        </p:grpSpPr>
        <p:sp>
          <p:nvSpPr>
            <p:cNvPr id="99408" name="Freeform 4"/>
            <p:cNvSpPr>
              <a:spLocks/>
            </p:cNvSpPr>
            <p:nvPr/>
          </p:nvSpPr>
          <p:spPr bwMode="auto">
            <a:xfrm>
              <a:off x="3852" y="2127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9409" name="Freeform 5"/>
            <p:cNvSpPr>
              <a:spLocks/>
            </p:cNvSpPr>
            <p:nvPr/>
          </p:nvSpPr>
          <p:spPr bwMode="auto">
            <a:xfrm flipH="1">
              <a:off x="4401" y="2123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9410" name="Line 6"/>
            <p:cNvSpPr>
              <a:spLocks noChangeShapeType="1"/>
            </p:cNvSpPr>
            <p:nvPr/>
          </p:nvSpPr>
          <p:spPr bwMode="auto">
            <a:xfrm flipV="1">
              <a:off x="4025" y="2120"/>
              <a:ext cx="760" cy="8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99333" name="Text Box 7"/>
          <p:cNvSpPr txBox="1">
            <a:spLocks noChangeArrowheads="1"/>
          </p:cNvSpPr>
          <p:nvPr/>
        </p:nvSpPr>
        <p:spPr bwMode="auto">
          <a:xfrm>
            <a:off x="2193925" y="5195888"/>
            <a:ext cx="12255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PropNoun</a:t>
            </a:r>
          </a:p>
        </p:txBody>
      </p:sp>
      <p:sp>
        <p:nvSpPr>
          <p:cNvPr id="99334" name="Text Box 8"/>
          <p:cNvSpPr txBox="1">
            <a:spLocks noChangeArrowheads="1"/>
          </p:cNvSpPr>
          <p:nvPr/>
        </p:nvSpPr>
        <p:spPr bwMode="auto">
          <a:xfrm>
            <a:off x="2243138" y="4368800"/>
            <a:ext cx="66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John</a:t>
            </a:r>
          </a:p>
        </p:txBody>
      </p:sp>
      <p:sp>
        <p:nvSpPr>
          <p:cNvPr id="99335" name="Text Box 9"/>
          <p:cNvSpPr txBox="1">
            <a:spLocks noChangeArrowheads="1"/>
          </p:cNvSpPr>
          <p:nvPr/>
        </p:nvSpPr>
        <p:spPr bwMode="auto">
          <a:xfrm>
            <a:off x="2733675" y="4476750"/>
            <a:ext cx="730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Mary</a:t>
            </a:r>
          </a:p>
        </p:txBody>
      </p:sp>
      <p:sp>
        <p:nvSpPr>
          <p:cNvPr id="99336" name="Text Box 10"/>
          <p:cNvSpPr txBox="1">
            <a:spLocks noChangeArrowheads="1"/>
          </p:cNvSpPr>
          <p:nvPr/>
        </p:nvSpPr>
        <p:spPr bwMode="auto">
          <a:xfrm>
            <a:off x="2160588" y="4648200"/>
            <a:ext cx="730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Alice</a:t>
            </a:r>
          </a:p>
        </p:txBody>
      </p:sp>
      <p:sp>
        <p:nvSpPr>
          <p:cNvPr id="99337" name="Text Box 11"/>
          <p:cNvSpPr txBox="1">
            <a:spLocks noChangeArrowheads="1"/>
          </p:cNvSpPr>
          <p:nvPr/>
        </p:nvSpPr>
        <p:spPr bwMode="auto">
          <a:xfrm>
            <a:off x="2657475" y="4795838"/>
            <a:ext cx="6873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Jerry</a:t>
            </a:r>
          </a:p>
        </p:txBody>
      </p:sp>
      <p:sp>
        <p:nvSpPr>
          <p:cNvPr id="99338" name="Text Box 12"/>
          <p:cNvSpPr txBox="1">
            <a:spLocks noChangeArrowheads="1"/>
          </p:cNvSpPr>
          <p:nvPr/>
        </p:nvSpPr>
        <p:spPr bwMode="auto">
          <a:xfrm>
            <a:off x="2462213" y="4087813"/>
            <a:ext cx="66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Tom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462338" y="1846263"/>
            <a:ext cx="1316037" cy="1265237"/>
            <a:chOff x="3852" y="2120"/>
            <a:chExt cx="1098" cy="1242"/>
          </a:xfrm>
        </p:grpSpPr>
        <p:sp>
          <p:nvSpPr>
            <p:cNvPr id="99405" name="Freeform 14"/>
            <p:cNvSpPr>
              <a:spLocks/>
            </p:cNvSpPr>
            <p:nvPr/>
          </p:nvSpPr>
          <p:spPr bwMode="auto">
            <a:xfrm>
              <a:off x="3852" y="2127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76200">
              <a:solidFill>
                <a:srgbClr val="33CC33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9406" name="Freeform 15"/>
            <p:cNvSpPr>
              <a:spLocks/>
            </p:cNvSpPr>
            <p:nvPr/>
          </p:nvSpPr>
          <p:spPr bwMode="auto">
            <a:xfrm flipH="1">
              <a:off x="4401" y="2123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76200">
              <a:solidFill>
                <a:srgbClr val="33CC33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9407" name="Line 16"/>
            <p:cNvSpPr>
              <a:spLocks noChangeShapeType="1"/>
            </p:cNvSpPr>
            <p:nvPr/>
          </p:nvSpPr>
          <p:spPr bwMode="auto">
            <a:xfrm flipV="1">
              <a:off x="4025" y="2120"/>
              <a:ext cx="760" cy="8"/>
            </a:xfrm>
            <a:prstGeom prst="line">
              <a:avLst/>
            </a:prstGeom>
            <a:noFill/>
            <a:ln w="76200">
              <a:solidFill>
                <a:srgbClr val="33CC33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99340" name="Text Box 17"/>
          <p:cNvSpPr txBox="1">
            <a:spLocks noChangeArrowheads="1"/>
          </p:cNvSpPr>
          <p:nvPr/>
        </p:nvSpPr>
        <p:spPr bwMode="auto">
          <a:xfrm>
            <a:off x="3709988" y="3113088"/>
            <a:ext cx="7461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Noun</a:t>
            </a:r>
          </a:p>
        </p:txBody>
      </p:sp>
      <p:sp>
        <p:nvSpPr>
          <p:cNvPr id="99341" name="Text Box 18"/>
          <p:cNvSpPr txBox="1">
            <a:spLocks noChangeArrowheads="1"/>
          </p:cNvSpPr>
          <p:nvPr/>
        </p:nvSpPr>
        <p:spPr bwMode="auto">
          <a:xfrm>
            <a:off x="3846513" y="1868488"/>
            <a:ext cx="476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cat</a:t>
            </a:r>
          </a:p>
        </p:txBody>
      </p:sp>
      <p:sp>
        <p:nvSpPr>
          <p:cNvPr id="99342" name="Text Box 19"/>
          <p:cNvSpPr txBox="1">
            <a:spLocks noChangeArrowheads="1"/>
          </p:cNvSpPr>
          <p:nvPr/>
        </p:nvSpPr>
        <p:spPr bwMode="auto">
          <a:xfrm>
            <a:off x="3660775" y="2141538"/>
            <a:ext cx="5619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dog</a:t>
            </a:r>
          </a:p>
        </p:txBody>
      </p:sp>
      <p:sp>
        <p:nvSpPr>
          <p:cNvPr id="99343" name="Text Box 20"/>
          <p:cNvSpPr txBox="1">
            <a:spLocks noChangeArrowheads="1"/>
          </p:cNvSpPr>
          <p:nvPr/>
        </p:nvSpPr>
        <p:spPr bwMode="auto">
          <a:xfrm>
            <a:off x="3494088" y="2376488"/>
            <a:ext cx="4905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car</a:t>
            </a:r>
          </a:p>
        </p:txBody>
      </p:sp>
      <p:sp>
        <p:nvSpPr>
          <p:cNvPr id="99344" name="Text Box 21"/>
          <p:cNvSpPr txBox="1">
            <a:spLocks noChangeArrowheads="1"/>
          </p:cNvSpPr>
          <p:nvPr/>
        </p:nvSpPr>
        <p:spPr bwMode="auto">
          <a:xfrm>
            <a:off x="3567113" y="2614613"/>
            <a:ext cx="54768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pen</a:t>
            </a:r>
          </a:p>
        </p:txBody>
      </p:sp>
      <p:sp>
        <p:nvSpPr>
          <p:cNvPr id="99345" name="Text Box 22"/>
          <p:cNvSpPr txBox="1">
            <a:spLocks noChangeArrowheads="1"/>
          </p:cNvSpPr>
          <p:nvPr/>
        </p:nvSpPr>
        <p:spPr bwMode="auto">
          <a:xfrm>
            <a:off x="4079875" y="2297113"/>
            <a:ext cx="5476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bed</a:t>
            </a:r>
          </a:p>
        </p:txBody>
      </p:sp>
      <p:sp>
        <p:nvSpPr>
          <p:cNvPr id="99346" name="Text Box 23"/>
          <p:cNvSpPr txBox="1">
            <a:spLocks noChangeArrowheads="1"/>
          </p:cNvSpPr>
          <p:nvPr/>
        </p:nvSpPr>
        <p:spPr bwMode="auto">
          <a:xfrm>
            <a:off x="4006850" y="2571750"/>
            <a:ext cx="730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apple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919163" y="1865313"/>
            <a:ext cx="1316037" cy="1654175"/>
            <a:chOff x="610" y="1297"/>
            <a:chExt cx="829" cy="1042"/>
          </a:xfrm>
        </p:grpSpPr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610" y="1297"/>
              <a:ext cx="829" cy="797"/>
              <a:chOff x="3852" y="2120"/>
              <a:chExt cx="1098" cy="1242"/>
            </a:xfrm>
          </p:grpSpPr>
          <p:sp>
            <p:nvSpPr>
              <p:cNvPr id="99402" name="Freeform 26"/>
              <p:cNvSpPr>
                <a:spLocks/>
              </p:cNvSpPr>
              <p:nvPr/>
            </p:nvSpPr>
            <p:spPr bwMode="auto">
              <a:xfrm>
                <a:off x="3852" y="2127"/>
                <a:ext cx="549" cy="1235"/>
              </a:xfrm>
              <a:custGeom>
                <a:avLst/>
                <a:gdLst>
                  <a:gd name="T0" fmla="*/ 157 w 549"/>
                  <a:gd name="T1" fmla="*/ 0 h 1235"/>
                  <a:gd name="T2" fmla="*/ 295 w 549"/>
                  <a:gd name="T3" fmla="*/ 108 h 1235"/>
                  <a:gd name="T4" fmla="*/ 318 w 549"/>
                  <a:gd name="T5" fmla="*/ 254 h 1235"/>
                  <a:gd name="T6" fmla="*/ 249 w 549"/>
                  <a:gd name="T7" fmla="*/ 377 h 1235"/>
                  <a:gd name="T8" fmla="*/ 88 w 549"/>
                  <a:gd name="T9" fmla="*/ 500 h 1235"/>
                  <a:gd name="T10" fmla="*/ 19 w 549"/>
                  <a:gd name="T11" fmla="*/ 661 h 1235"/>
                  <a:gd name="T12" fmla="*/ 19 w 549"/>
                  <a:gd name="T13" fmla="*/ 861 h 1235"/>
                  <a:gd name="T14" fmla="*/ 134 w 549"/>
                  <a:gd name="T15" fmla="*/ 1053 h 1235"/>
                  <a:gd name="T16" fmla="*/ 241 w 549"/>
                  <a:gd name="T17" fmla="*/ 1206 h 1235"/>
                  <a:gd name="T18" fmla="*/ 549 w 549"/>
                  <a:gd name="T19" fmla="*/ 1229 h 12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9"/>
                  <a:gd name="T31" fmla="*/ 0 h 1235"/>
                  <a:gd name="T32" fmla="*/ 549 w 549"/>
                  <a:gd name="T33" fmla="*/ 1235 h 12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9" h="1235">
                    <a:moveTo>
                      <a:pt x="157" y="0"/>
                    </a:moveTo>
                    <a:cubicBezTo>
                      <a:pt x="212" y="33"/>
                      <a:pt x="268" y="66"/>
                      <a:pt x="295" y="108"/>
                    </a:cubicBezTo>
                    <a:cubicBezTo>
                      <a:pt x="322" y="150"/>
                      <a:pt x="326" y="209"/>
                      <a:pt x="318" y="254"/>
                    </a:cubicBezTo>
                    <a:cubicBezTo>
                      <a:pt x="310" y="299"/>
                      <a:pt x="287" y="336"/>
                      <a:pt x="249" y="377"/>
                    </a:cubicBezTo>
                    <a:cubicBezTo>
                      <a:pt x="211" y="418"/>
                      <a:pt x="126" y="453"/>
                      <a:pt x="88" y="500"/>
                    </a:cubicBezTo>
                    <a:cubicBezTo>
                      <a:pt x="50" y="547"/>
                      <a:pt x="30" y="601"/>
                      <a:pt x="19" y="661"/>
                    </a:cubicBezTo>
                    <a:cubicBezTo>
                      <a:pt x="8" y="721"/>
                      <a:pt x="0" y="796"/>
                      <a:pt x="19" y="861"/>
                    </a:cubicBezTo>
                    <a:cubicBezTo>
                      <a:pt x="38" y="926"/>
                      <a:pt x="97" y="996"/>
                      <a:pt x="134" y="1053"/>
                    </a:cubicBezTo>
                    <a:cubicBezTo>
                      <a:pt x="171" y="1110"/>
                      <a:pt x="172" y="1177"/>
                      <a:pt x="241" y="1206"/>
                    </a:cubicBezTo>
                    <a:cubicBezTo>
                      <a:pt x="310" y="1235"/>
                      <a:pt x="498" y="1227"/>
                      <a:pt x="549" y="1229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9403" name="Freeform 27"/>
              <p:cNvSpPr>
                <a:spLocks/>
              </p:cNvSpPr>
              <p:nvPr/>
            </p:nvSpPr>
            <p:spPr bwMode="auto">
              <a:xfrm flipH="1">
                <a:off x="4401" y="2123"/>
                <a:ext cx="549" cy="1235"/>
              </a:xfrm>
              <a:custGeom>
                <a:avLst/>
                <a:gdLst>
                  <a:gd name="T0" fmla="*/ 157 w 549"/>
                  <a:gd name="T1" fmla="*/ 0 h 1235"/>
                  <a:gd name="T2" fmla="*/ 295 w 549"/>
                  <a:gd name="T3" fmla="*/ 108 h 1235"/>
                  <a:gd name="T4" fmla="*/ 318 w 549"/>
                  <a:gd name="T5" fmla="*/ 254 h 1235"/>
                  <a:gd name="T6" fmla="*/ 249 w 549"/>
                  <a:gd name="T7" fmla="*/ 377 h 1235"/>
                  <a:gd name="T8" fmla="*/ 88 w 549"/>
                  <a:gd name="T9" fmla="*/ 500 h 1235"/>
                  <a:gd name="T10" fmla="*/ 19 w 549"/>
                  <a:gd name="T11" fmla="*/ 661 h 1235"/>
                  <a:gd name="T12" fmla="*/ 19 w 549"/>
                  <a:gd name="T13" fmla="*/ 861 h 1235"/>
                  <a:gd name="T14" fmla="*/ 134 w 549"/>
                  <a:gd name="T15" fmla="*/ 1053 h 1235"/>
                  <a:gd name="T16" fmla="*/ 241 w 549"/>
                  <a:gd name="T17" fmla="*/ 1206 h 1235"/>
                  <a:gd name="T18" fmla="*/ 549 w 549"/>
                  <a:gd name="T19" fmla="*/ 1229 h 12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9"/>
                  <a:gd name="T31" fmla="*/ 0 h 1235"/>
                  <a:gd name="T32" fmla="*/ 549 w 549"/>
                  <a:gd name="T33" fmla="*/ 1235 h 12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9" h="1235">
                    <a:moveTo>
                      <a:pt x="157" y="0"/>
                    </a:moveTo>
                    <a:cubicBezTo>
                      <a:pt x="212" y="33"/>
                      <a:pt x="268" y="66"/>
                      <a:pt x="295" y="108"/>
                    </a:cubicBezTo>
                    <a:cubicBezTo>
                      <a:pt x="322" y="150"/>
                      <a:pt x="326" y="209"/>
                      <a:pt x="318" y="254"/>
                    </a:cubicBezTo>
                    <a:cubicBezTo>
                      <a:pt x="310" y="299"/>
                      <a:pt x="287" y="336"/>
                      <a:pt x="249" y="377"/>
                    </a:cubicBezTo>
                    <a:cubicBezTo>
                      <a:pt x="211" y="418"/>
                      <a:pt x="126" y="453"/>
                      <a:pt x="88" y="500"/>
                    </a:cubicBezTo>
                    <a:cubicBezTo>
                      <a:pt x="50" y="547"/>
                      <a:pt x="30" y="601"/>
                      <a:pt x="19" y="661"/>
                    </a:cubicBezTo>
                    <a:cubicBezTo>
                      <a:pt x="8" y="721"/>
                      <a:pt x="0" y="796"/>
                      <a:pt x="19" y="861"/>
                    </a:cubicBezTo>
                    <a:cubicBezTo>
                      <a:pt x="38" y="926"/>
                      <a:pt x="97" y="996"/>
                      <a:pt x="134" y="1053"/>
                    </a:cubicBezTo>
                    <a:cubicBezTo>
                      <a:pt x="171" y="1110"/>
                      <a:pt x="172" y="1177"/>
                      <a:pt x="241" y="1206"/>
                    </a:cubicBezTo>
                    <a:cubicBezTo>
                      <a:pt x="310" y="1235"/>
                      <a:pt x="498" y="1227"/>
                      <a:pt x="549" y="1229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9404" name="Line 28"/>
              <p:cNvSpPr>
                <a:spLocks noChangeShapeType="1"/>
              </p:cNvSpPr>
              <p:nvPr/>
            </p:nvSpPr>
            <p:spPr bwMode="auto">
              <a:xfrm flipV="1">
                <a:off x="4025" y="2120"/>
                <a:ext cx="760" cy="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99401" name="Text Box 29"/>
            <p:cNvSpPr txBox="1">
              <a:spLocks noChangeArrowheads="1"/>
            </p:cNvSpPr>
            <p:nvPr/>
          </p:nvSpPr>
          <p:spPr bwMode="auto">
            <a:xfrm>
              <a:off x="818" y="2089"/>
              <a:ext cx="345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Det</a:t>
              </a:r>
            </a:p>
          </p:txBody>
        </p:sp>
      </p:grpSp>
      <p:sp>
        <p:nvSpPr>
          <p:cNvPr id="99348" name="Text Box 30"/>
          <p:cNvSpPr txBox="1">
            <a:spLocks noChangeArrowheads="1"/>
          </p:cNvSpPr>
          <p:nvPr/>
        </p:nvSpPr>
        <p:spPr bwMode="auto">
          <a:xfrm>
            <a:off x="1146175" y="2149475"/>
            <a:ext cx="2936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</a:t>
            </a:r>
          </a:p>
        </p:txBody>
      </p:sp>
      <p:sp>
        <p:nvSpPr>
          <p:cNvPr id="99349" name="Text Box 31"/>
          <p:cNvSpPr txBox="1">
            <a:spLocks noChangeArrowheads="1"/>
          </p:cNvSpPr>
          <p:nvPr/>
        </p:nvSpPr>
        <p:spPr bwMode="auto">
          <a:xfrm>
            <a:off x="1530350" y="2192338"/>
            <a:ext cx="4905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the</a:t>
            </a:r>
          </a:p>
        </p:txBody>
      </p:sp>
      <p:sp>
        <p:nvSpPr>
          <p:cNvPr id="99350" name="Text Box 32"/>
          <p:cNvSpPr txBox="1">
            <a:spLocks noChangeArrowheads="1"/>
          </p:cNvSpPr>
          <p:nvPr/>
        </p:nvSpPr>
        <p:spPr bwMode="auto">
          <a:xfrm>
            <a:off x="1023938" y="2465388"/>
            <a:ext cx="4905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en-US" b="0"/>
              <a:t>the</a:t>
            </a:r>
          </a:p>
        </p:txBody>
      </p:sp>
      <p:sp>
        <p:nvSpPr>
          <p:cNvPr id="99351" name="Text Box 33"/>
          <p:cNvSpPr txBox="1">
            <a:spLocks noChangeArrowheads="1"/>
          </p:cNvSpPr>
          <p:nvPr/>
        </p:nvSpPr>
        <p:spPr bwMode="auto">
          <a:xfrm>
            <a:off x="1285875" y="1862138"/>
            <a:ext cx="4905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the</a:t>
            </a:r>
          </a:p>
        </p:txBody>
      </p:sp>
      <p:sp>
        <p:nvSpPr>
          <p:cNvPr id="99352" name="Text Box 34"/>
          <p:cNvSpPr txBox="1">
            <a:spLocks noChangeArrowheads="1"/>
          </p:cNvSpPr>
          <p:nvPr/>
        </p:nvSpPr>
        <p:spPr bwMode="auto">
          <a:xfrm>
            <a:off x="1330325" y="2697163"/>
            <a:ext cx="5603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that</a:t>
            </a:r>
          </a:p>
        </p:txBody>
      </p:sp>
      <p:sp>
        <p:nvSpPr>
          <p:cNvPr id="99353" name="Text Box 35"/>
          <p:cNvSpPr txBox="1">
            <a:spLocks noChangeArrowheads="1"/>
          </p:cNvSpPr>
          <p:nvPr/>
        </p:nvSpPr>
        <p:spPr bwMode="auto">
          <a:xfrm>
            <a:off x="1298575" y="2301875"/>
            <a:ext cx="2936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</a:t>
            </a:r>
          </a:p>
        </p:txBody>
      </p:sp>
      <p:sp>
        <p:nvSpPr>
          <p:cNvPr id="99354" name="Text Box 36"/>
          <p:cNvSpPr txBox="1">
            <a:spLocks noChangeArrowheads="1"/>
          </p:cNvSpPr>
          <p:nvPr/>
        </p:nvSpPr>
        <p:spPr bwMode="auto">
          <a:xfrm>
            <a:off x="1668463" y="2430463"/>
            <a:ext cx="4905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the</a:t>
            </a:r>
          </a:p>
        </p:txBody>
      </p:sp>
      <p:sp>
        <p:nvSpPr>
          <p:cNvPr id="99355" name="Text Box 37"/>
          <p:cNvSpPr txBox="1">
            <a:spLocks noChangeArrowheads="1"/>
          </p:cNvSpPr>
          <p:nvPr/>
        </p:nvSpPr>
        <p:spPr bwMode="auto">
          <a:xfrm>
            <a:off x="1450975" y="2454275"/>
            <a:ext cx="2936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</a:t>
            </a:r>
          </a:p>
        </p:txBody>
      </p: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5981700" y="3195638"/>
            <a:ext cx="1316038" cy="1265237"/>
            <a:chOff x="3768" y="2013"/>
            <a:chExt cx="829" cy="797"/>
          </a:xfrm>
        </p:grpSpPr>
        <p:sp>
          <p:nvSpPr>
            <p:cNvPr id="99397" name="Freeform 39"/>
            <p:cNvSpPr>
              <a:spLocks/>
            </p:cNvSpPr>
            <p:nvPr/>
          </p:nvSpPr>
          <p:spPr bwMode="auto">
            <a:xfrm>
              <a:off x="3768" y="2017"/>
              <a:ext cx="415" cy="793"/>
            </a:xfrm>
            <a:custGeom>
              <a:avLst/>
              <a:gdLst>
                <a:gd name="T0" fmla="*/ 51 w 549"/>
                <a:gd name="T1" fmla="*/ 0 h 1235"/>
                <a:gd name="T2" fmla="*/ 97 w 549"/>
                <a:gd name="T3" fmla="*/ 18 h 1235"/>
                <a:gd name="T4" fmla="*/ 104 w 549"/>
                <a:gd name="T5" fmla="*/ 43 h 1235"/>
                <a:gd name="T6" fmla="*/ 81 w 549"/>
                <a:gd name="T7" fmla="*/ 64 h 1235"/>
                <a:gd name="T8" fmla="*/ 29 w 549"/>
                <a:gd name="T9" fmla="*/ 85 h 1235"/>
                <a:gd name="T10" fmla="*/ 6 w 549"/>
                <a:gd name="T11" fmla="*/ 112 h 1235"/>
                <a:gd name="T12" fmla="*/ 6 w 549"/>
                <a:gd name="T13" fmla="*/ 146 h 1235"/>
                <a:gd name="T14" fmla="*/ 43 w 549"/>
                <a:gd name="T15" fmla="*/ 179 h 1235"/>
                <a:gd name="T16" fmla="*/ 79 w 549"/>
                <a:gd name="T17" fmla="*/ 205 h 1235"/>
                <a:gd name="T18" fmla="*/ 179 w 549"/>
                <a:gd name="T19" fmla="*/ 20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CC00CC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9398" name="Freeform 40"/>
            <p:cNvSpPr>
              <a:spLocks/>
            </p:cNvSpPr>
            <p:nvPr/>
          </p:nvSpPr>
          <p:spPr bwMode="auto">
            <a:xfrm flipH="1">
              <a:off x="4183" y="2015"/>
              <a:ext cx="414" cy="792"/>
            </a:xfrm>
            <a:custGeom>
              <a:avLst/>
              <a:gdLst>
                <a:gd name="T0" fmla="*/ 51 w 549"/>
                <a:gd name="T1" fmla="*/ 0 h 1235"/>
                <a:gd name="T2" fmla="*/ 95 w 549"/>
                <a:gd name="T3" fmla="*/ 18 h 1235"/>
                <a:gd name="T4" fmla="*/ 103 w 549"/>
                <a:gd name="T5" fmla="*/ 43 h 1235"/>
                <a:gd name="T6" fmla="*/ 81 w 549"/>
                <a:gd name="T7" fmla="*/ 63 h 1235"/>
                <a:gd name="T8" fmla="*/ 29 w 549"/>
                <a:gd name="T9" fmla="*/ 85 h 1235"/>
                <a:gd name="T10" fmla="*/ 6 w 549"/>
                <a:gd name="T11" fmla="*/ 112 h 1235"/>
                <a:gd name="T12" fmla="*/ 6 w 549"/>
                <a:gd name="T13" fmla="*/ 146 h 1235"/>
                <a:gd name="T14" fmla="*/ 43 w 549"/>
                <a:gd name="T15" fmla="*/ 178 h 1235"/>
                <a:gd name="T16" fmla="*/ 78 w 549"/>
                <a:gd name="T17" fmla="*/ 204 h 1235"/>
                <a:gd name="T18" fmla="*/ 177 w 549"/>
                <a:gd name="T19" fmla="*/ 208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CC00CC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9399" name="Line 41"/>
            <p:cNvSpPr>
              <a:spLocks noChangeShapeType="1"/>
            </p:cNvSpPr>
            <p:nvPr/>
          </p:nvSpPr>
          <p:spPr bwMode="auto">
            <a:xfrm flipV="1">
              <a:off x="3899" y="2013"/>
              <a:ext cx="573" cy="5"/>
            </a:xfrm>
            <a:prstGeom prst="line">
              <a:avLst/>
            </a:prstGeom>
            <a:noFill/>
            <a:ln w="38100">
              <a:solidFill>
                <a:srgbClr val="CC00CC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99357" name="Text Box 42"/>
          <p:cNvSpPr txBox="1">
            <a:spLocks noChangeArrowheads="1"/>
          </p:cNvSpPr>
          <p:nvPr/>
        </p:nvSpPr>
        <p:spPr bwMode="auto">
          <a:xfrm>
            <a:off x="6302375" y="4465638"/>
            <a:ext cx="6889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Verb</a:t>
            </a:r>
          </a:p>
        </p:txBody>
      </p:sp>
      <p:sp>
        <p:nvSpPr>
          <p:cNvPr id="99358" name="Text Box 43"/>
          <p:cNvSpPr txBox="1">
            <a:spLocks noChangeArrowheads="1"/>
          </p:cNvSpPr>
          <p:nvPr/>
        </p:nvSpPr>
        <p:spPr bwMode="auto">
          <a:xfrm>
            <a:off x="6419850" y="3209925"/>
            <a:ext cx="4476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bit</a:t>
            </a:r>
          </a:p>
        </p:txBody>
      </p:sp>
      <p:sp>
        <p:nvSpPr>
          <p:cNvPr id="99359" name="Text Box 44"/>
          <p:cNvSpPr txBox="1">
            <a:spLocks noChangeArrowheads="1"/>
          </p:cNvSpPr>
          <p:nvPr/>
        </p:nvSpPr>
        <p:spPr bwMode="auto">
          <a:xfrm>
            <a:off x="6042025" y="3636963"/>
            <a:ext cx="476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ate</a:t>
            </a:r>
          </a:p>
        </p:txBody>
      </p:sp>
      <p:sp>
        <p:nvSpPr>
          <p:cNvPr id="99360" name="Text Box 45"/>
          <p:cNvSpPr txBox="1">
            <a:spLocks noChangeArrowheads="1"/>
          </p:cNvSpPr>
          <p:nvPr/>
        </p:nvSpPr>
        <p:spPr bwMode="auto">
          <a:xfrm>
            <a:off x="6430963" y="3549650"/>
            <a:ext cx="576262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saw</a:t>
            </a:r>
          </a:p>
        </p:txBody>
      </p:sp>
      <p:sp>
        <p:nvSpPr>
          <p:cNvPr id="99361" name="Text Box 46"/>
          <p:cNvSpPr txBox="1">
            <a:spLocks noChangeArrowheads="1"/>
          </p:cNvSpPr>
          <p:nvPr/>
        </p:nvSpPr>
        <p:spPr bwMode="auto">
          <a:xfrm>
            <a:off x="6357938" y="3775075"/>
            <a:ext cx="857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played</a:t>
            </a:r>
          </a:p>
        </p:txBody>
      </p:sp>
      <p:sp>
        <p:nvSpPr>
          <p:cNvPr id="99362" name="Text Box 47"/>
          <p:cNvSpPr txBox="1">
            <a:spLocks noChangeArrowheads="1"/>
          </p:cNvSpPr>
          <p:nvPr/>
        </p:nvSpPr>
        <p:spPr bwMode="auto">
          <a:xfrm>
            <a:off x="6153150" y="4025900"/>
            <a:ext cx="4476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hit</a:t>
            </a:r>
          </a:p>
        </p:txBody>
      </p:sp>
      <p:sp>
        <p:nvSpPr>
          <p:cNvPr id="99363" name="Freeform 48"/>
          <p:cNvSpPr>
            <a:spLocks/>
          </p:cNvSpPr>
          <p:nvPr/>
        </p:nvSpPr>
        <p:spPr bwMode="auto">
          <a:xfrm>
            <a:off x="2047875" y="2903538"/>
            <a:ext cx="1560513" cy="409575"/>
          </a:xfrm>
          <a:custGeom>
            <a:avLst/>
            <a:gdLst>
              <a:gd name="T0" fmla="*/ 0 w 983"/>
              <a:gd name="T1" fmla="*/ 2147483647 h 258"/>
              <a:gd name="T2" fmla="*/ 2147483647 w 983"/>
              <a:gd name="T3" fmla="*/ 2147483647 h 258"/>
              <a:gd name="T4" fmla="*/ 2147483647 w 983"/>
              <a:gd name="T5" fmla="*/ 2147483647 h 258"/>
              <a:gd name="T6" fmla="*/ 2147483647 w 983"/>
              <a:gd name="T7" fmla="*/ 0 h 258"/>
              <a:gd name="T8" fmla="*/ 0 60000 65536"/>
              <a:gd name="T9" fmla="*/ 0 60000 65536"/>
              <a:gd name="T10" fmla="*/ 0 60000 65536"/>
              <a:gd name="T11" fmla="*/ 0 60000 65536"/>
              <a:gd name="T12" fmla="*/ 0 w 983"/>
              <a:gd name="T13" fmla="*/ 0 h 258"/>
              <a:gd name="T14" fmla="*/ 983 w 983"/>
              <a:gd name="T15" fmla="*/ 258 h 2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83" h="258">
                <a:moveTo>
                  <a:pt x="0" y="38"/>
                </a:moveTo>
                <a:cubicBezTo>
                  <a:pt x="75" y="111"/>
                  <a:pt x="151" y="184"/>
                  <a:pt x="253" y="215"/>
                </a:cubicBezTo>
                <a:cubicBezTo>
                  <a:pt x="355" y="246"/>
                  <a:pt x="492" y="258"/>
                  <a:pt x="614" y="222"/>
                </a:cubicBezTo>
                <a:cubicBezTo>
                  <a:pt x="736" y="186"/>
                  <a:pt x="859" y="93"/>
                  <a:pt x="983" y="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9364" name="Text Box 49"/>
          <p:cNvSpPr txBox="1">
            <a:spLocks noChangeArrowheads="1"/>
          </p:cNvSpPr>
          <p:nvPr/>
        </p:nvSpPr>
        <p:spPr bwMode="auto">
          <a:xfrm>
            <a:off x="2466975" y="2930525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0.95</a:t>
            </a:r>
          </a:p>
        </p:txBody>
      </p:sp>
      <p:sp>
        <p:nvSpPr>
          <p:cNvPr id="99365" name="Freeform 50"/>
          <p:cNvSpPr>
            <a:spLocks/>
          </p:cNvSpPr>
          <p:nvPr/>
        </p:nvSpPr>
        <p:spPr bwMode="auto">
          <a:xfrm>
            <a:off x="4632325" y="2890838"/>
            <a:ext cx="1474788" cy="804862"/>
          </a:xfrm>
          <a:custGeom>
            <a:avLst/>
            <a:gdLst>
              <a:gd name="T0" fmla="*/ 0 w 929"/>
              <a:gd name="T1" fmla="*/ 0 h 507"/>
              <a:gd name="T2" fmla="*/ 2147483647 w 929"/>
              <a:gd name="T3" fmla="*/ 2147483647 h 507"/>
              <a:gd name="T4" fmla="*/ 2147483647 w 929"/>
              <a:gd name="T5" fmla="*/ 2147483647 h 507"/>
              <a:gd name="T6" fmla="*/ 2147483647 w 929"/>
              <a:gd name="T7" fmla="*/ 2147483647 h 507"/>
              <a:gd name="T8" fmla="*/ 0 60000 65536"/>
              <a:gd name="T9" fmla="*/ 0 60000 65536"/>
              <a:gd name="T10" fmla="*/ 0 60000 65536"/>
              <a:gd name="T11" fmla="*/ 0 60000 65536"/>
              <a:gd name="T12" fmla="*/ 0 w 929"/>
              <a:gd name="T13" fmla="*/ 0 h 507"/>
              <a:gd name="T14" fmla="*/ 929 w 929"/>
              <a:gd name="T15" fmla="*/ 507 h 50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29" h="507">
                <a:moveTo>
                  <a:pt x="0" y="0"/>
                </a:moveTo>
                <a:cubicBezTo>
                  <a:pt x="62" y="84"/>
                  <a:pt x="124" y="168"/>
                  <a:pt x="207" y="238"/>
                </a:cubicBezTo>
                <a:cubicBezTo>
                  <a:pt x="290" y="308"/>
                  <a:pt x="379" y="377"/>
                  <a:pt x="499" y="422"/>
                </a:cubicBezTo>
                <a:cubicBezTo>
                  <a:pt x="619" y="467"/>
                  <a:pt x="860" y="493"/>
                  <a:pt x="929" y="507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9366" name="Freeform 51"/>
          <p:cNvSpPr>
            <a:spLocks/>
          </p:cNvSpPr>
          <p:nvPr/>
        </p:nvSpPr>
        <p:spPr bwMode="auto">
          <a:xfrm>
            <a:off x="2084388" y="1747838"/>
            <a:ext cx="1547812" cy="569912"/>
          </a:xfrm>
          <a:custGeom>
            <a:avLst/>
            <a:gdLst>
              <a:gd name="T0" fmla="*/ 2147483647 w 975"/>
              <a:gd name="T1" fmla="*/ 2147483647 h 536"/>
              <a:gd name="T2" fmla="*/ 2147483647 w 975"/>
              <a:gd name="T3" fmla="*/ 2147483647 h 536"/>
              <a:gd name="T4" fmla="*/ 2147483647 w 975"/>
              <a:gd name="T5" fmla="*/ 2147483647 h 536"/>
              <a:gd name="T6" fmla="*/ 0 w 975"/>
              <a:gd name="T7" fmla="*/ 2147483647 h 536"/>
              <a:gd name="T8" fmla="*/ 0 60000 65536"/>
              <a:gd name="T9" fmla="*/ 0 60000 65536"/>
              <a:gd name="T10" fmla="*/ 0 60000 65536"/>
              <a:gd name="T11" fmla="*/ 0 60000 65536"/>
              <a:gd name="T12" fmla="*/ 0 w 975"/>
              <a:gd name="T13" fmla="*/ 0 h 536"/>
              <a:gd name="T14" fmla="*/ 975 w 975"/>
              <a:gd name="T15" fmla="*/ 536 h 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75" h="536">
                <a:moveTo>
                  <a:pt x="975" y="528"/>
                </a:moveTo>
                <a:cubicBezTo>
                  <a:pt x="877" y="343"/>
                  <a:pt x="779" y="158"/>
                  <a:pt x="668" y="83"/>
                </a:cubicBezTo>
                <a:cubicBezTo>
                  <a:pt x="557" y="8"/>
                  <a:pt x="418" y="0"/>
                  <a:pt x="307" y="75"/>
                </a:cubicBezTo>
                <a:cubicBezTo>
                  <a:pt x="196" y="150"/>
                  <a:pt x="52" y="458"/>
                  <a:pt x="0" y="536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9367" name="Text Box 52"/>
          <p:cNvSpPr txBox="1">
            <a:spLocks noChangeArrowheads="1"/>
          </p:cNvSpPr>
          <p:nvPr/>
        </p:nvSpPr>
        <p:spPr bwMode="auto">
          <a:xfrm>
            <a:off x="2589213" y="1404938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0.05</a:t>
            </a:r>
          </a:p>
        </p:txBody>
      </p:sp>
      <p:sp>
        <p:nvSpPr>
          <p:cNvPr id="99368" name="Text Box 53"/>
          <p:cNvSpPr txBox="1">
            <a:spLocks noChangeArrowheads="1"/>
          </p:cNvSpPr>
          <p:nvPr/>
        </p:nvSpPr>
        <p:spPr bwMode="auto">
          <a:xfrm>
            <a:off x="5157788" y="3094038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0.9</a:t>
            </a:r>
          </a:p>
        </p:txBody>
      </p:sp>
      <p:sp>
        <p:nvSpPr>
          <p:cNvPr id="99369" name="Text Box 54"/>
          <p:cNvSpPr txBox="1">
            <a:spLocks noChangeArrowheads="1"/>
          </p:cNvSpPr>
          <p:nvPr/>
        </p:nvSpPr>
        <p:spPr bwMode="auto">
          <a:xfrm>
            <a:off x="6518275" y="4019550"/>
            <a:ext cx="66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gave</a:t>
            </a:r>
          </a:p>
        </p:txBody>
      </p:sp>
      <p:sp>
        <p:nvSpPr>
          <p:cNvPr id="99370" name="Freeform 55"/>
          <p:cNvSpPr>
            <a:spLocks/>
          </p:cNvSpPr>
          <p:nvPr/>
        </p:nvSpPr>
        <p:spPr bwMode="auto">
          <a:xfrm>
            <a:off x="1839913" y="3109913"/>
            <a:ext cx="4146550" cy="984250"/>
          </a:xfrm>
          <a:custGeom>
            <a:avLst/>
            <a:gdLst>
              <a:gd name="T0" fmla="*/ 0 w 2612"/>
              <a:gd name="T1" fmla="*/ 0 h 620"/>
              <a:gd name="T2" fmla="*/ 2147483647 w 2612"/>
              <a:gd name="T3" fmla="*/ 2147483647 h 620"/>
              <a:gd name="T4" fmla="*/ 2147483647 w 2612"/>
              <a:gd name="T5" fmla="*/ 2147483647 h 620"/>
              <a:gd name="T6" fmla="*/ 2147483647 w 2612"/>
              <a:gd name="T7" fmla="*/ 2147483647 h 620"/>
              <a:gd name="T8" fmla="*/ 2147483647 w 2612"/>
              <a:gd name="T9" fmla="*/ 2147483647 h 6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12"/>
              <a:gd name="T16" fmla="*/ 0 h 620"/>
              <a:gd name="T17" fmla="*/ 2612 w 2612"/>
              <a:gd name="T18" fmla="*/ 620 h 6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12" h="620">
                <a:moveTo>
                  <a:pt x="0" y="0"/>
                </a:moveTo>
                <a:cubicBezTo>
                  <a:pt x="78" y="144"/>
                  <a:pt x="156" y="289"/>
                  <a:pt x="400" y="354"/>
                </a:cubicBezTo>
                <a:cubicBezTo>
                  <a:pt x="644" y="419"/>
                  <a:pt x="1171" y="354"/>
                  <a:pt x="1467" y="392"/>
                </a:cubicBezTo>
                <a:cubicBezTo>
                  <a:pt x="1763" y="430"/>
                  <a:pt x="1983" y="548"/>
                  <a:pt x="2174" y="584"/>
                </a:cubicBezTo>
                <a:cubicBezTo>
                  <a:pt x="2365" y="620"/>
                  <a:pt x="2488" y="613"/>
                  <a:pt x="2612" y="607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9371" name="Text Box 56"/>
          <p:cNvSpPr txBox="1">
            <a:spLocks noChangeArrowheads="1"/>
          </p:cNvSpPr>
          <p:nvPr/>
        </p:nvSpPr>
        <p:spPr bwMode="auto">
          <a:xfrm>
            <a:off x="4121150" y="3765550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0.05</a:t>
            </a:r>
          </a:p>
        </p:txBody>
      </p:sp>
      <p:sp>
        <p:nvSpPr>
          <p:cNvPr id="99372" name="Oval 57"/>
          <p:cNvSpPr>
            <a:spLocks noChangeArrowheads="1"/>
          </p:cNvSpPr>
          <p:nvPr/>
        </p:nvSpPr>
        <p:spPr bwMode="auto">
          <a:xfrm>
            <a:off x="8021638" y="3378200"/>
            <a:ext cx="792162" cy="6953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99373" name="Text Box 58"/>
          <p:cNvSpPr txBox="1">
            <a:spLocks noChangeArrowheads="1"/>
          </p:cNvSpPr>
          <p:nvPr/>
        </p:nvSpPr>
        <p:spPr bwMode="auto">
          <a:xfrm>
            <a:off x="8134350" y="3478213"/>
            <a:ext cx="603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stop</a:t>
            </a:r>
          </a:p>
        </p:txBody>
      </p:sp>
      <p:sp>
        <p:nvSpPr>
          <p:cNvPr id="99374" name="Freeform 59"/>
          <p:cNvSpPr>
            <a:spLocks/>
          </p:cNvSpPr>
          <p:nvPr/>
        </p:nvSpPr>
        <p:spPr bwMode="auto">
          <a:xfrm>
            <a:off x="7143750" y="3213100"/>
            <a:ext cx="1096963" cy="458788"/>
          </a:xfrm>
          <a:custGeom>
            <a:avLst/>
            <a:gdLst>
              <a:gd name="T0" fmla="*/ 0 w 691"/>
              <a:gd name="T1" fmla="*/ 2147483647 h 289"/>
              <a:gd name="T2" fmla="*/ 2147483647 w 691"/>
              <a:gd name="T3" fmla="*/ 2147483647 h 289"/>
              <a:gd name="T4" fmla="*/ 2147483647 w 691"/>
              <a:gd name="T5" fmla="*/ 2147483647 h 289"/>
              <a:gd name="T6" fmla="*/ 2147483647 w 691"/>
              <a:gd name="T7" fmla="*/ 2147483647 h 289"/>
              <a:gd name="T8" fmla="*/ 0 60000 65536"/>
              <a:gd name="T9" fmla="*/ 0 60000 65536"/>
              <a:gd name="T10" fmla="*/ 0 60000 65536"/>
              <a:gd name="T11" fmla="*/ 0 60000 65536"/>
              <a:gd name="T12" fmla="*/ 0 w 691"/>
              <a:gd name="T13" fmla="*/ 0 h 289"/>
              <a:gd name="T14" fmla="*/ 691 w 691"/>
              <a:gd name="T15" fmla="*/ 289 h 2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1" h="289">
                <a:moveTo>
                  <a:pt x="0" y="289"/>
                </a:moveTo>
                <a:cubicBezTo>
                  <a:pt x="38" y="243"/>
                  <a:pt x="76" y="197"/>
                  <a:pt x="146" y="150"/>
                </a:cubicBezTo>
                <a:cubicBezTo>
                  <a:pt x="216" y="103"/>
                  <a:pt x="332" y="8"/>
                  <a:pt x="423" y="4"/>
                </a:cubicBezTo>
                <a:cubicBezTo>
                  <a:pt x="514" y="0"/>
                  <a:pt x="649" y="106"/>
                  <a:pt x="691" y="127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9375" name="Text Box 60"/>
          <p:cNvSpPr txBox="1">
            <a:spLocks noChangeArrowheads="1"/>
          </p:cNvSpPr>
          <p:nvPr/>
        </p:nvSpPr>
        <p:spPr bwMode="auto">
          <a:xfrm>
            <a:off x="7480300" y="2795588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0.5</a:t>
            </a:r>
          </a:p>
        </p:txBody>
      </p:sp>
      <p:sp>
        <p:nvSpPr>
          <p:cNvPr id="99376" name="Freeform 61"/>
          <p:cNvSpPr>
            <a:spLocks/>
          </p:cNvSpPr>
          <p:nvPr/>
        </p:nvSpPr>
        <p:spPr bwMode="auto">
          <a:xfrm>
            <a:off x="4522788" y="1689100"/>
            <a:ext cx="4011612" cy="1701800"/>
          </a:xfrm>
          <a:custGeom>
            <a:avLst/>
            <a:gdLst>
              <a:gd name="T0" fmla="*/ 0 w 2527"/>
              <a:gd name="T1" fmla="*/ 2147483647 h 1072"/>
              <a:gd name="T2" fmla="*/ 2147483647 w 2527"/>
              <a:gd name="T3" fmla="*/ 2147483647 h 1072"/>
              <a:gd name="T4" fmla="*/ 2147483647 w 2527"/>
              <a:gd name="T5" fmla="*/ 2147483647 h 1072"/>
              <a:gd name="T6" fmla="*/ 2147483647 w 2527"/>
              <a:gd name="T7" fmla="*/ 2147483647 h 1072"/>
              <a:gd name="T8" fmla="*/ 2147483647 w 2527"/>
              <a:gd name="T9" fmla="*/ 2147483647 h 10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7"/>
              <a:gd name="T16" fmla="*/ 0 h 1072"/>
              <a:gd name="T17" fmla="*/ 2527 w 2527"/>
              <a:gd name="T18" fmla="*/ 1072 h 10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7" h="1072">
                <a:moveTo>
                  <a:pt x="0" y="358"/>
                </a:moveTo>
                <a:cubicBezTo>
                  <a:pt x="211" y="258"/>
                  <a:pt x="422" y="159"/>
                  <a:pt x="684" y="104"/>
                </a:cubicBezTo>
                <a:cubicBezTo>
                  <a:pt x="946" y="49"/>
                  <a:pt x="1299" y="0"/>
                  <a:pt x="1574" y="27"/>
                </a:cubicBezTo>
                <a:cubicBezTo>
                  <a:pt x="1849" y="54"/>
                  <a:pt x="2176" y="92"/>
                  <a:pt x="2335" y="266"/>
                </a:cubicBezTo>
                <a:cubicBezTo>
                  <a:pt x="2494" y="440"/>
                  <a:pt x="2496" y="938"/>
                  <a:pt x="2527" y="1072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9377" name="Text Box 62"/>
          <p:cNvSpPr txBox="1">
            <a:spLocks noChangeArrowheads="1"/>
          </p:cNvSpPr>
          <p:nvPr/>
        </p:nvSpPr>
        <p:spPr bwMode="auto">
          <a:xfrm>
            <a:off x="5772150" y="174625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9378" name="Freeform 63"/>
          <p:cNvSpPr>
            <a:spLocks/>
          </p:cNvSpPr>
          <p:nvPr/>
        </p:nvSpPr>
        <p:spPr bwMode="auto">
          <a:xfrm>
            <a:off x="3449638" y="4341813"/>
            <a:ext cx="2706687" cy="763587"/>
          </a:xfrm>
          <a:custGeom>
            <a:avLst/>
            <a:gdLst>
              <a:gd name="T0" fmla="*/ 0 w 1705"/>
              <a:gd name="T1" fmla="*/ 2147483647 h 481"/>
              <a:gd name="T2" fmla="*/ 2147483647 w 1705"/>
              <a:gd name="T3" fmla="*/ 2147483647 h 481"/>
              <a:gd name="T4" fmla="*/ 2147483647 w 1705"/>
              <a:gd name="T5" fmla="*/ 2147483647 h 481"/>
              <a:gd name="T6" fmla="*/ 2147483647 w 1705"/>
              <a:gd name="T7" fmla="*/ 0 h 481"/>
              <a:gd name="T8" fmla="*/ 0 60000 65536"/>
              <a:gd name="T9" fmla="*/ 0 60000 65536"/>
              <a:gd name="T10" fmla="*/ 0 60000 65536"/>
              <a:gd name="T11" fmla="*/ 0 60000 65536"/>
              <a:gd name="T12" fmla="*/ 0 w 1705"/>
              <a:gd name="T13" fmla="*/ 0 h 481"/>
              <a:gd name="T14" fmla="*/ 1705 w 1705"/>
              <a:gd name="T15" fmla="*/ 481 h 4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05" h="481">
                <a:moveTo>
                  <a:pt x="0" y="292"/>
                </a:moveTo>
                <a:cubicBezTo>
                  <a:pt x="64" y="335"/>
                  <a:pt x="128" y="379"/>
                  <a:pt x="315" y="399"/>
                </a:cubicBezTo>
                <a:cubicBezTo>
                  <a:pt x="502" y="419"/>
                  <a:pt x="889" y="481"/>
                  <a:pt x="1121" y="415"/>
                </a:cubicBezTo>
                <a:cubicBezTo>
                  <a:pt x="1353" y="349"/>
                  <a:pt x="1529" y="174"/>
                  <a:pt x="1705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9379" name="Text Box 64"/>
          <p:cNvSpPr txBox="1">
            <a:spLocks noChangeArrowheads="1"/>
          </p:cNvSpPr>
          <p:nvPr/>
        </p:nvSpPr>
        <p:spPr bwMode="auto">
          <a:xfrm>
            <a:off x="4176713" y="464820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0.8</a:t>
            </a:r>
          </a:p>
        </p:txBody>
      </p:sp>
      <p:sp>
        <p:nvSpPr>
          <p:cNvPr id="99380" name="Freeform 65"/>
          <p:cNvSpPr>
            <a:spLocks/>
          </p:cNvSpPr>
          <p:nvPr/>
        </p:nvSpPr>
        <p:spPr bwMode="auto">
          <a:xfrm>
            <a:off x="3230563" y="4037013"/>
            <a:ext cx="5072062" cy="1546225"/>
          </a:xfrm>
          <a:custGeom>
            <a:avLst/>
            <a:gdLst>
              <a:gd name="T0" fmla="*/ 0 w 3195"/>
              <a:gd name="T1" fmla="*/ 2147483647 h 974"/>
              <a:gd name="T2" fmla="*/ 2147483647 w 3195"/>
              <a:gd name="T3" fmla="*/ 2147483647 h 974"/>
              <a:gd name="T4" fmla="*/ 2147483647 w 3195"/>
              <a:gd name="T5" fmla="*/ 2147483647 h 974"/>
              <a:gd name="T6" fmla="*/ 2147483647 w 3195"/>
              <a:gd name="T7" fmla="*/ 0 h 974"/>
              <a:gd name="T8" fmla="*/ 0 60000 65536"/>
              <a:gd name="T9" fmla="*/ 0 60000 65536"/>
              <a:gd name="T10" fmla="*/ 0 60000 65536"/>
              <a:gd name="T11" fmla="*/ 0 60000 65536"/>
              <a:gd name="T12" fmla="*/ 0 w 3195"/>
              <a:gd name="T13" fmla="*/ 0 h 974"/>
              <a:gd name="T14" fmla="*/ 3195 w 3195"/>
              <a:gd name="T15" fmla="*/ 974 h 9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195" h="974">
                <a:moveTo>
                  <a:pt x="0" y="683"/>
                </a:moveTo>
                <a:cubicBezTo>
                  <a:pt x="368" y="763"/>
                  <a:pt x="736" y="844"/>
                  <a:pt x="1060" y="868"/>
                </a:cubicBezTo>
                <a:cubicBezTo>
                  <a:pt x="1384" y="892"/>
                  <a:pt x="1587" y="974"/>
                  <a:pt x="1943" y="829"/>
                </a:cubicBezTo>
                <a:cubicBezTo>
                  <a:pt x="2299" y="684"/>
                  <a:pt x="2747" y="342"/>
                  <a:pt x="3195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9381" name="Text Box 66"/>
          <p:cNvSpPr txBox="1">
            <a:spLocks noChangeArrowheads="1"/>
          </p:cNvSpPr>
          <p:nvPr/>
        </p:nvSpPr>
        <p:spPr bwMode="auto">
          <a:xfrm>
            <a:off x="5162550" y="512445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9382" name="Text Box 67"/>
          <p:cNvSpPr txBox="1">
            <a:spLocks noChangeArrowheads="1"/>
          </p:cNvSpPr>
          <p:nvPr/>
        </p:nvSpPr>
        <p:spPr bwMode="auto">
          <a:xfrm>
            <a:off x="1558925" y="433705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9383" name="Freeform 68"/>
          <p:cNvSpPr>
            <a:spLocks/>
          </p:cNvSpPr>
          <p:nvPr/>
        </p:nvSpPr>
        <p:spPr bwMode="auto">
          <a:xfrm>
            <a:off x="754063" y="2830513"/>
            <a:ext cx="1416050" cy="2035175"/>
          </a:xfrm>
          <a:custGeom>
            <a:avLst/>
            <a:gdLst>
              <a:gd name="T0" fmla="*/ 2147483647 w 892"/>
              <a:gd name="T1" fmla="*/ 2147483647 h 1282"/>
              <a:gd name="T2" fmla="*/ 2147483647 w 892"/>
              <a:gd name="T3" fmla="*/ 2147483647 h 1282"/>
              <a:gd name="T4" fmla="*/ 2147483647 w 892"/>
              <a:gd name="T5" fmla="*/ 2147483647 h 1282"/>
              <a:gd name="T6" fmla="*/ 2147483647 w 892"/>
              <a:gd name="T7" fmla="*/ 2147483647 h 1282"/>
              <a:gd name="T8" fmla="*/ 2147483647 w 892"/>
              <a:gd name="T9" fmla="*/ 0 h 12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2"/>
              <a:gd name="T16" fmla="*/ 0 h 1282"/>
              <a:gd name="T17" fmla="*/ 892 w 892"/>
              <a:gd name="T18" fmla="*/ 1282 h 12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2" h="1282">
                <a:moveTo>
                  <a:pt x="892" y="1282"/>
                </a:moveTo>
                <a:cubicBezTo>
                  <a:pt x="792" y="1266"/>
                  <a:pt x="693" y="1250"/>
                  <a:pt x="569" y="1190"/>
                </a:cubicBezTo>
                <a:cubicBezTo>
                  <a:pt x="445" y="1130"/>
                  <a:pt x="242" y="1022"/>
                  <a:pt x="147" y="921"/>
                </a:cubicBezTo>
                <a:cubicBezTo>
                  <a:pt x="52" y="820"/>
                  <a:pt x="2" y="736"/>
                  <a:pt x="1" y="583"/>
                </a:cubicBezTo>
                <a:cubicBezTo>
                  <a:pt x="0" y="430"/>
                  <a:pt x="69" y="215"/>
                  <a:pt x="139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9384" name="Freeform 69"/>
          <p:cNvSpPr>
            <a:spLocks/>
          </p:cNvSpPr>
          <p:nvPr/>
        </p:nvSpPr>
        <p:spPr bwMode="auto">
          <a:xfrm>
            <a:off x="450850" y="2573338"/>
            <a:ext cx="5876925" cy="3336925"/>
          </a:xfrm>
          <a:custGeom>
            <a:avLst/>
            <a:gdLst>
              <a:gd name="T0" fmla="*/ 2147483647 w 3702"/>
              <a:gd name="T1" fmla="*/ 2147483647 h 2102"/>
              <a:gd name="T2" fmla="*/ 2147483647 w 3702"/>
              <a:gd name="T3" fmla="*/ 2147483647 h 2102"/>
              <a:gd name="T4" fmla="*/ 2147483647 w 3702"/>
              <a:gd name="T5" fmla="*/ 2147483647 h 2102"/>
              <a:gd name="T6" fmla="*/ 2147483647 w 3702"/>
              <a:gd name="T7" fmla="*/ 2147483647 h 2102"/>
              <a:gd name="T8" fmla="*/ 2147483647 w 3702"/>
              <a:gd name="T9" fmla="*/ 2147483647 h 2102"/>
              <a:gd name="T10" fmla="*/ 2147483647 w 3702"/>
              <a:gd name="T11" fmla="*/ 2147483647 h 2102"/>
              <a:gd name="T12" fmla="*/ 2147483647 w 3702"/>
              <a:gd name="T13" fmla="*/ 2147483647 h 2102"/>
              <a:gd name="T14" fmla="*/ 2147483647 w 3702"/>
              <a:gd name="T15" fmla="*/ 2147483647 h 2102"/>
              <a:gd name="T16" fmla="*/ 2147483647 w 3702"/>
              <a:gd name="T17" fmla="*/ 2147483647 h 2102"/>
              <a:gd name="T18" fmla="*/ 2147483647 w 3702"/>
              <a:gd name="T19" fmla="*/ 0 h 210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702"/>
              <a:gd name="T31" fmla="*/ 0 h 2102"/>
              <a:gd name="T32" fmla="*/ 3702 w 3702"/>
              <a:gd name="T33" fmla="*/ 2102 h 210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702" h="2102">
                <a:moveTo>
                  <a:pt x="3702" y="1175"/>
                </a:moveTo>
                <a:cubicBezTo>
                  <a:pt x="3578" y="1467"/>
                  <a:pt x="3454" y="1759"/>
                  <a:pt x="3364" y="1905"/>
                </a:cubicBezTo>
                <a:cubicBezTo>
                  <a:pt x="3274" y="2051"/>
                  <a:pt x="3242" y="2019"/>
                  <a:pt x="3164" y="2051"/>
                </a:cubicBezTo>
                <a:cubicBezTo>
                  <a:pt x="3086" y="2083"/>
                  <a:pt x="3207" y="2096"/>
                  <a:pt x="2895" y="2097"/>
                </a:cubicBezTo>
                <a:cubicBezTo>
                  <a:pt x="2583" y="2098"/>
                  <a:pt x="1671" y="2102"/>
                  <a:pt x="1290" y="2059"/>
                </a:cubicBezTo>
                <a:cubicBezTo>
                  <a:pt x="909" y="2016"/>
                  <a:pt x="765" y="1930"/>
                  <a:pt x="607" y="1836"/>
                </a:cubicBezTo>
                <a:cubicBezTo>
                  <a:pt x="449" y="1742"/>
                  <a:pt x="429" y="1641"/>
                  <a:pt x="345" y="1498"/>
                </a:cubicBezTo>
                <a:cubicBezTo>
                  <a:pt x="261" y="1355"/>
                  <a:pt x="152" y="1176"/>
                  <a:pt x="100" y="976"/>
                </a:cubicBezTo>
                <a:cubicBezTo>
                  <a:pt x="48" y="776"/>
                  <a:pt x="0" y="463"/>
                  <a:pt x="31" y="300"/>
                </a:cubicBezTo>
                <a:cubicBezTo>
                  <a:pt x="62" y="137"/>
                  <a:pt x="173" y="68"/>
                  <a:pt x="284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9385" name="Text Box 70"/>
          <p:cNvSpPr txBox="1">
            <a:spLocks noChangeArrowheads="1"/>
          </p:cNvSpPr>
          <p:nvPr/>
        </p:nvSpPr>
        <p:spPr bwMode="auto">
          <a:xfrm>
            <a:off x="3844925" y="5562600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0.25</a:t>
            </a:r>
          </a:p>
        </p:txBody>
      </p:sp>
      <p:sp>
        <p:nvSpPr>
          <p:cNvPr id="99386" name="Freeform 71"/>
          <p:cNvSpPr>
            <a:spLocks/>
          </p:cNvSpPr>
          <p:nvPr/>
        </p:nvSpPr>
        <p:spPr bwMode="auto">
          <a:xfrm>
            <a:off x="3170238" y="4146550"/>
            <a:ext cx="2889250" cy="358775"/>
          </a:xfrm>
          <a:custGeom>
            <a:avLst/>
            <a:gdLst>
              <a:gd name="T0" fmla="*/ 2147483647 w 1820"/>
              <a:gd name="T1" fmla="*/ 0 h 226"/>
              <a:gd name="T2" fmla="*/ 2147483647 w 1820"/>
              <a:gd name="T3" fmla="*/ 2147483647 h 226"/>
              <a:gd name="T4" fmla="*/ 2147483647 w 1820"/>
              <a:gd name="T5" fmla="*/ 2147483647 h 226"/>
              <a:gd name="T6" fmla="*/ 2147483647 w 1820"/>
              <a:gd name="T7" fmla="*/ 2147483647 h 226"/>
              <a:gd name="T8" fmla="*/ 0 w 1820"/>
              <a:gd name="T9" fmla="*/ 2147483647 h 2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20"/>
              <a:gd name="T16" fmla="*/ 0 h 226"/>
              <a:gd name="T17" fmla="*/ 1820 w 1820"/>
              <a:gd name="T18" fmla="*/ 226 h 22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20" h="226">
                <a:moveTo>
                  <a:pt x="1820" y="0"/>
                </a:moveTo>
                <a:cubicBezTo>
                  <a:pt x="1629" y="79"/>
                  <a:pt x="1438" y="158"/>
                  <a:pt x="1259" y="192"/>
                </a:cubicBezTo>
                <a:cubicBezTo>
                  <a:pt x="1080" y="226"/>
                  <a:pt x="903" y="222"/>
                  <a:pt x="744" y="207"/>
                </a:cubicBezTo>
                <a:cubicBezTo>
                  <a:pt x="585" y="192"/>
                  <a:pt x="431" y="114"/>
                  <a:pt x="307" y="100"/>
                </a:cubicBezTo>
                <a:cubicBezTo>
                  <a:pt x="183" y="86"/>
                  <a:pt x="91" y="104"/>
                  <a:pt x="0" y="123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9387" name="Text Box 72"/>
          <p:cNvSpPr txBox="1">
            <a:spLocks noChangeArrowheads="1"/>
          </p:cNvSpPr>
          <p:nvPr/>
        </p:nvSpPr>
        <p:spPr bwMode="auto">
          <a:xfrm>
            <a:off x="4827588" y="4129088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0.25</a:t>
            </a:r>
          </a:p>
        </p:txBody>
      </p:sp>
      <p:sp>
        <p:nvSpPr>
          <p:cNvPr id="99388" name="Text Box 73"/>
          <p:cNvSpPr txBox="1">
            <a:spLocks noChangeArrowheads="1"/>
          </p:cNvSpPr>
          <p:nvPr/>
        </p:nvSpPr>
        <p:spPr bwMode="auto">
          <a:xfrm>
            <a:off x="1449388" y="6013450"/>
            <a:ext cx="2336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rgbClr val="FF0000"/>
                </a:solidFill>
              </a:rPr>
              <a:t>John bit the apple</a:t>
            </a:r>
          </a:p>
        </p:txBody>
      </p:sp>
      <p:sp>
        <p:nvSpPr>
          <p:cNvPr id="99389" name="Oval 61"/>
          <p:cNvSpPr>
            <a:spLocks noChangeArrowheads="1"/>
          </p:cNvSpPr>
          <p:nvPr/>
        </p:nvSpPr>
        <p:spPr bwMode="auto">
          <a:xfrm>
            <a:off x="558800" y="5840413"/>
            <a:ext cx="792163" cy="6953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99390" name="TextBox 86"/>
          <p:cNvSpPr txBox="1">
            <a:spLocks noChangeArrowheads="1"/>
          </p:cNvSpPr>
          <p:nvPr/>
        </p:nvSpPr>
        <p:spPr bwMode="auto">
          <a:xfrm>
            <a:off x="577850" y="5967413"/>
            <a:ext cx="695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start</a:t>
            </a:r>
          </a:p>
        </p:txBody>
      </p:sp>
      <p:sp>
        <p:nvSpPr>
          <p:cNvPr id="99391" name="Freeform 87"/>
          <p:cNvSpPr>
            <a:spLocks noChangeArrowheads="1"/>
          </p:cNvSpPr>
          <p:nvPr/>
        </p:nvSpPr>
        <p:spPr bwMode="auto">
          <a:xfrm>
            <a:off x="1179513" y="5029200"/>
            <a:ext cx="1106487" cy="854075"/>
          </a:xfrm>
          <a:custGeom>
            <a:avLst/>
            <a:gdLst>
              <a:gd name="T0" fmla="*/ 0 w 1106905"/>
              <a:gd name="T1" fmla="*/ 853574 h 854242"/>
              <a:gd name="T2" fmla="*/ 336376 w 1106905"/>
              <a:gd name="T3" fmla="*/ 288534 h 854242"/>
              <a:gd name="T4" fmla="*/ 1105233 w 1106905"/>
              <a:gd name="T5" fmla="*/ 0 h 854242"/>
              <a:gd name="T6" fmla="*/ 0 60000 65536"/>
              <a:gd name="T7" fmla="*/ 0 60000 65536"/>
              <a:gd name="T8" fmla="*/ 0 60000 65536"/>
              <a:gd name="T9" fmla="*/ 0 w 1106905"/>
              <a:gd name="T10" fmla="*/ 0 h 854242"/>
              <a:gd name="T11" fmla="*/ 1106905 w 1106905"/>
              <a:gd name="T12" fmla="*/ 854242 h 8542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06905" h="854242">
                <a:moveTo>
                  <a:pt x="0" y="854242"/>
                </a:moveTo>
                <a:cubicBezTo>
                  <a:pt x="76200" y="642687"/>
                  <a:pt x="152400" y="431132"/>
                  <a:pt x="336884" y="288758"/>
                </a:cubicBezTo>
                <a:cubicBezTo>
                  <a:pt x="521368" y="146384"/>
                  <a:pt x="814136" y="73192"/>
                  <a:pt x="1106905" y="0"/>
                </a:cubicBezTo>
              </a:path>
            </a:pathLst>
          </a:cu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cxnSp>
        <p:nvCxnSpPr>
          <p:cNvPr id="99392" name="Straight Arrow Connector 88"/>
          <p:cNvCxnSpPr>
            <a:cxnSpLocks noChangeShapeType="1"/>
            <a:stCxn id="99389" idx="0"/>
          </p:cNvCxnSpPr>
          <p:nvPr/>
        </p:nvCxnSpPr>
        <p:spPr bwMode="auto">
          <a:xfrm rot="5400000" flipH="1" flipV="1">
            <a:off x="-284162" y="4341813"/>
            <a:ext cx="2736850" cy="260350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99393" name="Text Box 74"/>
          <p:cNvSpPr txBox="1">
            <a:spLocks noChangeArrowheads="1"/>
          </p:cNvSpPr>
          <p:nvPr/>
        </p:nvSpPr>
        <p:spPr bwMode="auto">
          <a:xfrm>
            <a:off x="1362075" y="5727700"/>
            <a:ext cx="503238" cy="401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9394" name="Text Box 74"/>
          <p:cNvSpPr txBox="1">
            <a:spLocks noChangeArrowheads="1"/>
          </p:cNvSpPr>
          <p:nvPr/>
        </p:nvSpPr>
        <p:spPr bwMode="auto">
          <a:xfrm>
            <a:off x="515938" y="5241925"/>
            <a:ext cx="503237" cy="401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0.5</a:t>
            </a:r>
          </a:p>
        </p:txBody>
      </p:sp>
      <p:sp>
        <p:nvSpPr>
          <p:cNvPr id="99395" name="Text Box 74"/>
          <p:cNvSpPr txBox="1">
            <a:spLocks noChangeArrowheads="1"/>
          </p:cNvSpPr>
          <p:nvPr/>
        </p:nvSpPr>
        <p:spPr bwMode="auto">
          <a:xfrm>
            <a:off x="1390650" y="4852988"/>
            <a:ext cx="501650" cy="401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0.4</a:t>
            </a:r>
          </a:p>
        </p:txBody>
      </p:sp>
      <p:sp>
        <p:nvSpPr>
          <p:cNvPr id="99396" name="Freeform 92"/>
          <p:cNvSpPr>
            <a:spLocks noChangeArrowheads="1"/>
          </p:cNvSpPr>
          <p:nvPr/>
        </p:nvSpPr>
        <p:spPr bwMode="auto">
          <a:xfrm>
            <a:off x="1300163" y="4440238"/>
            <a:ext cx="5702300" cy="1739900"/>
          </a:xfrm>
          <a:custGeom>
            <a:avLst/>
            <a:gdLst>
              <a:gd name="T0" fmla="*/ 0 w 5702968"/>
              <a:gd name="T1" fmla="*/ 1633784 h 1740568"/>
              <a:gd name="T2" fmla="*/ 4028688 w 5702968"/>
              <a:gd name="T3" fmla="*/ 1633784 h 1740568"/>
              <a:gd name="T4" fmla="*/ 5098991 w 5702968"/>
              <a:gd name="T5" fmla="*/ 1465600 h 1740568"/>
              <a:gd name="T6" fmla="*/ 5700296 w 5702968"/>
              <a:gd name="T7" fmla="*/ 0 h 1740568"/>
              <a:gd name="T8" fmla="*/ 0 60000 65536"/>
              <a:gd name="T9" fmla="*/ 0 60000 65536"/>
              <a:gd name="T10" fmla="*/ 0 60000 65536"/>
              <a:gd name="T11" fmla="*/ 0 60000 65536"/>
              <a:gd name="T12" fmla="*/ 0 w 5702968"/>
              <a:gd name="T13" fmla="*/ 0 h 1740568"/>
              <a:gd name="T14" fmla="*/ 5702968 w 5702968"/>
              <a:gd name="T15" fmla="*/ 1740568 h 17405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02968" h="1740568">
                <a:moveTo>
                  <a:pt x="0" y="1636294"/>
                </a:moveTo>
                <a:lnTo>
                  <a:pt x="4030578" y="1636294"/>
                </a:lnTo>
                <a:cubicBezTo>
                  <a:pt x="4880809" y="1608220"/>
                  <a:pt x="4822657" y="1740568"/>
                  <a:pt x="5101389" y="1467852"/>
                </a:cubicBezTo>
                <a:cubicBezTo>
                  <a:pt x="5380121" y="1195136"/>
                  <a:pt x="5541544" y="597568"/>
                  <a:pt x="5702968" y="0"/>
                </a:cubicBezTo>
              </a:path>
            </a:pathLst>
          </a:cu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466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HMM Generation</a:t>
            </a:r>
          </a:p>
        </p:txBody>
      </p:sp>
      <p:sp>
        <p:nvSpPr>
          <p:cNvPr id="85" name="Content Placeholder 8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3" name="Date Placeholder 8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1DB20-7384-DE44-9D2F-D2BE28088627}" type="datetime1">
              <a:rPr lang="en-US" smtClean="0"/>
              <a:t>6/19/16</a:t>
            </a:fld>
            <a:endParaRPr lang="en-US"/>
          </a:p>
        </p:txBody>
      </p:sp>
      <p:sp>
        <p:nvSpPr>
          <p:cNvPr id="84" name="Footer Placeholder 8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Example due to Raymond Mooney</a:t>
            </a:r>
            <a:endParaRPr lang="en-US"/>
          </a:p>
        </p:txBody>
      </p:sp>
      <p:sp>
        <p:nvSpPr>
          <p:cNvPr id="10035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AD8D67-DE91-47B1-A449-71E2496C3D40}" type="slidenum">
              <a:rPr lang="en-US" smtClean="0">
                <a:latin typeface="Helvetica" pitchFamily="64" charset="0"/>
              </a:rPr>
              <a:pPr/>
              <a:t>10</a:t>
            </a:fld>
            <a:endParaRPr lang="en-US" smtClean="0">
              <a:latin typeface="Times New Roman" pitchFamily="6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59000" y="3968750"/>
            <a:ext cx="1316038" cy="1265238"/>
            <a:chOff x="3852" y="2120"/>
            <a:chExt cx="1098" cy="1242"/>
          </a:xfrm>
        </p:grpSpPr>
        <p:sp>
          <p:nvSpPr>
            <p:cNvPr id="100432" name="Freeform 4"/>
            <p:cNvSpPr>
              <a:spLocks/>
            </p:cNvSpPr>
            <p:nvPr/>
          </p:nvSpPr>
          <p:spPr bwMode="auto">
            <a:xfrm>
              <a:off x="3852" y="2127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00433" name="Freeform 5"/>
            <p:cNvSpPr>
              <a:spLocks/>
            </p:cNvSpPr>
            <p:nvPr/>
          </p:nvSpPr>
          <p:spPr bwMode="auto">
            <a:xfrm flipH="1">
              <a:off x="4401" y="2123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00434" name="Line 6"/>
            <p:cNvSpPr>
              <a:spLocks noChangeShapeType="1"/>
            </p:cNvSpPr>
            <p:nvPr/>
          </p:nvSpPr>
          <p:spPr bwMode="auto">
            <a:xfrm flipV="1">
              <a:off x="4025" y="2120"/>
              <a:ext cx="760" cy="8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100357" name="Text Box 7"/>
          <p:cNvSpPr txBox="1">
            <a:spLocks noChangeArrowheads="1"/>
          </p:cNvSpPr>
          <p:nvPr/>
        </p:nvSpPr>
        <p:spPr bwMode="auto">
          <a:xfrm>
            <a:off x="2193925" y="5195888"/>
            <a:ext cx="12255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PropNoun</a:t>
            </a:r>
          </a:p>
        </p:txBody>
      </p:sp>
      <p:sp>
        <p:nvSpPr>
          <p:cNvPr id="100358" name="Text Box 8"/>
          <p:cNvSpPr txBox="1">
            <a:spLocks noChangeArrowheads="1"/>
          </p:cNvSpPr>
          <p:nvPr/>
        </p:nvSpPr>
        <p:spPr bwMode="auto">
          <a:xfrm>
            <a:off x="2243138" y="4368800"/>
            <a:ext cx="66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John</a:t>
            </a:r>
          </a:p>
        </p:txBody>
      </p:sp>
      <p:sp>
        <p:nvSpPr>
          <p:cNvPr id="100359" name="Text Box 9"/>
          <p:cNvSpPr txBox="1">
            <a:spLocks noChangeArrowheads="1"/>
          </p:cNvSpPr>
          <p:nvPr/>
        </p:nvSpPr>
        <p:spPr bwMode="auto">
          <a:xfrm>
            <a:off x="2733675" y="4476750"/>
            <a:ext cx="730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Mary</a:t>
            </a:r>
          </a:p>
        </p:txBody>
      </p:sp>
      <p:sp>
        <p:nvSpPr>
          <p:cNvPr id="100360" name="Text Box 10"/>
          <p:cNvSpPr txBox="1">
            <a:spLocks noChangeArrowheads="1"/>
          </p:cNvSpPr>
          <p:nvPr/>
        </p:nvSpPr>
        <p:spPr bwMode="auto">
          <a:xfrm>
            <a:off x="2160588" y="4648200"/>
            <a:ext cx="730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Alice</a:t>
            </a:r>
          </a:p>
        </p:txBody>
      </p:sp>
      <p:sp>
        <p:nvSpPr>
          <p:cNvPr id="100361" name="Text Box 11"/>
          <p:cNvSpPr txBox="1">
            <a:spLocks noChangeArrowheads="1"/>
          </p:cNvSpPr>
          <p:nvPr/>
        </p:nvSpPr>
        <p:spPr bwMode="auto">
          <a:xfrm>
            <a:off x="2657475" y="4795838"/>
            <a:ext cx="6873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Jerry</a:t>
            </a:r>
          </a:p>
        </p:txBody>
      </p:sp>
      <p:sp>
        <p:nvSpPr>
          <p:cNvPr id="100362" name="Text Box 12"/>
          <p:cNvSpPr txBox="1">
            <a:spLocks noChangeArrowheads="1"/>
          </p:cNvSpPr>
          <p:nvPr/>
        </p:nvSpPr>
        <p:spPr bwMode="auto">
          <a:xfrm>
            <a:off x="2462213" y="4087813"/>
            <a:ext cx="66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Tom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462338" y="1846263"/>
            <a:ext cx="1316037" cy="1265237"/>
            <a:chOff x="3852" y="2120"/>
            <a:chExt cx="1098" cy="1242"/>
          </a:xfrm>
        </p:grpSpPr>
        <p:sp>
          <p:nvSpPr>
            <p:cNvPr id="100429" name="Freeform 14"/>
            <p:cNvSpPr>
              <a:spLocks/>
            </p:cNvSpPr>
            <p:nvPr/>
          </p:nvSpPr>
          <p:spPr bwMode="auto">
            <a:xfrm>
              <a:off x="3852" y="2127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33CC33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00430" name="Freeform 15"/>
            <p:cNvSpPr>
              <a:spLocks/>
            </p:cNvSpPr>
            <p:nvPr/>
          </p:nvSpPr>
          <p:spPr bwMode="auto">
            <a:xfrm flipH="1">
              <a:off x="4401" y="2123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33CC33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00431" name="Line 16"/>
            <p:cNvSpPr>
              <a:spLocks noChangeShapeType="1"/>
            </p:cNvSpPr>
            <p:nvPr/>
          </p:nvSpPr>
          <p:spPr bwMode="auto">
            <a:xfrm flipV="1">
              <a:off x="4025" y="2120"/>
              <a:ext cx="760" cy="8"/>
            </a:xfrm>
            <a:prstGeom prst="line">
              <a:avLst/>
            </a:prstGeom>
            <a:noFill/>
            <a:ln w="38100">
              <a:solidFill>
                <a:srgbClr val="33CC33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100364" name="Text Box 17"/>
          <p:cNvSpPr txBox="1">
            <a:spLocks noChangeArrowheads="1"/>
          </p:cNvSpPr>
          <p:nvPr/>
        </p:nvSpPr>
        <p:spPr bwMode="auto">
          <a:xfrm>
            <a:off x="3709988" y="3113088"/>
            <a:ext cx="7461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Noun</a:t>
            </a:r>
          </a:p>
        </p:txBody>
      </p:sp>
      <p:sp>
        <p:nvSpPr>
          <p:cNvPr id="100365" name="Text Box 18"/>
          <p:cNvSpPr txBox="1">
            <a:spLocks noChangeArrowheads="1"/>
          </p:cNvSpPr>
          <p:nvPr/>
        </p:nvSpPr>
        <p:spPr bwMode="auto">
          <a:xfrm>
            <a:off x="3846513" y="1868488"/>
            <a:ext cx="476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cat</a:t>
            </a:r>
          </a:p>
        </p:txBody>
      </p:sp>
      <p:sp>
        <p:nvSpPr>
          <p:cNvPr id="100366" name="Text Box 19"/>
          <p:cNvSpPr txBox="1">
            <a:spLocks noChangeArrowheads="1"/>
          </p:cNvSpPr>
          <p:nvPr/>
        </p:nvSpPr>
        <p:spPr bwMode="auto">
          <a:xfrm>
            <a:off x="3660775" y="2141538"/>
            <a:ext cx="5619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dog</a:t>
            </a:r>
          </a:p>
        </p:txBody>
      </p:sp>
      <p:sp>
        <p:nvSpPr>
          <p:cNvPr id="100367" name="Text Box 20"/>
          <p:cNvSpPr txBox="1">
            <a:spLocks noChangeArrowheads="1"/>
          </p:cNvSpPr>
          <p:nvPr/>
        </p:nvSpPr>
        <p:spPr bwMode="auto">
          <a:xfrm>
            <a:off x="3494088" y="2376488"/>
            <a:ext cx="4905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car</a:t>
            </a:r>
          </a:p>
        </p:txBody>
      </p:sp>
      <p:sp>
        <p:nvSpPr>
          <p:cNvPr id="100368" name="Text Box 21"/>
          <p:cNvSpPr txBox="1">
            <a:spLocks noChangeArrowheads="1"/>
          </p:cNvSpPr>
          <p:nvPr/>
        </p:nvSpPr>
        <p:spPr bwMode="auto">
          <a:xfrm>
            <a:off x="3567113" y="2614613"/>
            <a:ext cx="54768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pen</a:t>
            </a:r>
          </a:p>
        </p:txBody>
      </p:sp>
      <p:sp>
        <p:nvSpPr>
          <p:cNvPr id="100369" name="Text Box 22"/>
          <p:cNvSpPr txBox="1">
            <a:spLocks noChangeArrowheads="1"/>
          </p:cNvSpPr>
          <p:nvPr/>
        </p:nvSpPr>
        <p:spPr bwMode="auto">
          <a:xfrm>
            <a:off x="4079875" y="2297113"/>
            <a:ext cx="5476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bed</a:t>
            </a:r>
          </a:p>
        </p:txBody>
      </p:sp>
      <p:sp>
        <p:nvSpPr>
          <p:cNvPr id="100370" name="Text Box 23"/>
          <p:cNvSpPr txBox="1">
            <a:spLocks noChangeArrowheads="1"/>
          </p:cNvSpPr>
          <p:nvPr/>
        </p:nvSpPr>
        <p:spPr bwMode="auto">
          <a:xfrm>
            <a:off x="4006850" y="2571750"/>
            <a:ext cx="730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apple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919163" y="1865313"/>
            <a:ext cx="1316037" cy="1654175"/>
            <a:chOff x="610" y="1297"/>
            <a:chExt cx="829" cy="1042"/>
          </a:xfrm>
        </p:grpSpPr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610" y="1297"/>
              <a:ext cx="829" cy="797"/>
              <a:chOff x="3852" y="2120"/>
              <a:chExt cx="1098" cy="1242"/>
            </a:xfrm>
          </p:grpSpPr>
          <p:sp>
            <p:nvSpPr>
              <p:cNvPr id="100426" name="Freeform 26"/>
              <p:cNvSpPr>
                <a:spLocks/>
              </p:cNvSpPr>
              <p:nvPr/>
            </p:nvSpPr>
            <p:spPr bwMode="auto">
              <a:xfrm>
                <a:off x="3852" y="2127"/>
                <a:ext cx="549" cy="1235"/>
              </a:xfrm>
              <a:custGeom>
                <a:avLst/>
                <a:gdLst>
                  <a:gd name="T0" fmla="*/ 157 w 549"/>
                  <a:gd name="T1" fmla="*/ 0 h 1235"/>
                  <a:gd name="T2" fmla="*/ 295 w 549"/>
                  <a:gd name="T3" fmla="*/ 108 h 1235"/>
                  <a:gd name="T4" fmla="*/ 318 w 549"/>
                  <a:gd name="T5" fmla="*/ 254 h 1235"/>
                  <a:gd name="T6" fmla="*/ 249 w 549"/>
                  <a:gd name="T7" fmla="*/ 377 h 1235"/>
                  <a:gd name="T8" fmla="*/ 88 w 549"/>
                  <a:gd name="T9" fmla="*/ 500 h 1235"/>
                  <a:gd name="T10" fmla="*/ 19 w 549"/>
                  <a:gd name="T11" fmla="*/ 661 h 1235"/>
                  <a:gd name="T12" fmla="*/ 19 w 549"/>
                  <a:gd name="T13" fmla="*/ 861 h 1235"/>
                  <a:gd name="T14" fmla="*/ 134 w 549"/>
                  <a:gd name="T15" fmla="*/ 1053 h 1235"/>
                  <a:gd name="T16" fmla="*/ 241 w 549"/>
                  <a:gd name="T17" fmla="*/ 1206 h 1235"/>
                  <a:gd name="T18" fmla="*/ 549 w 549"/>
                  <a:gd name="T19" fmla="*/ 1229 h 12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9"/>
                  <a:gd name="T31" fmla="*/ 0 h 1235"/>
                  <a:gd name="T32" fmla="*/ 549 w 549"/>
                  <a:gd name="T33" fmla="*/ 1235 h 12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9" h="1235">
                    <a:moveTo>
                      <a:pt x="157" y="0"/>
                    </a:moveTo>
                    <a:cubicBezTo>
                      <a:pt x="212" y="33"/>
                      <a:pt x="268" y="66"/>
                      <a:pt x="295" y="108"/>
                    </a:cubicBezTo>
                    <a:cubicBezTo>
                      <a:pt x="322" y="150"/>
                      <a:pt x="326" y="209"/>
                      <a:pt x="318" y="254"/>
                    </a:cubicBezTo>
                    <a:cubicBezTo>
                      <a:pt x="310" y="299"/>
                      <a:pt x="287" y="336"/>
                      <a:pt x="249" y="377"/>
                    </a:cubicBezTo>
                    <a:cubicBezTo>
                      <a:pt x="211" y="418"/>
                      <a:pt x="126" y="453"/>
                      <a:pt x="88" y="500"/>
                    </a:cubicBezTo>
                    <a:cubicBezTo>
                      <a:pt x="50" y="547"/>
                      <a:pt x="30" y="601"/>
                      <a:pt x="19" y="661"/>
                    </a:cubicBezTo>
                    <a:cubicBezTo>
                      <a:pt x="8" y="721"/>
                      <a:pt x="0" y="796"/>
                      <a:pt x="19" y="861"/>
                    </a:cubicBezTo>
                    <a:cubicBezTo>
                      <a:pt x="38" y="926"/>
                      <a:pt x="97" y="996"/>
                      <a:pt x="134" y="1053"/>
                    </a:cubicBezTo>
                    <a:cubicBezTo>
                      <a:pt x="171" y="1110"/>
                      <a:pt x="172" y="1177"/>
                      <a:pt x="241" y="1206"/>
                    </a:cubicBezTo>
                    <a:cubicBezTo>
                      <a:pt x="310" y="1235"/>
                      <a:pt x="498" y="1227"/>
                      <a:pt x="549" y="1229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0427" name="Freeform 27"/>
              <p:cNvSpPr>
                <a:spLocks/>
              </p:cNvSpPr>
              <p:nvPr/>
            </p:nvSpPr>
            <p:spPr bwMode="auto">
              <a:xfrm flipH="1">
                <a:off x="4401" y="2123"/>
                <a:ext cx="549" cy="1235"/>
              </a:xfrm>
              <a:custGeom>
                <a:avLst/>
                <a:gdLst>
                  <a:gd name="T0" fmla="*/ 157 w 549"/>
                  <a:gd name="T1" fmla="*/ 0 h 1235"/>
                  <a:gd name="T2" fmla="*/ 295 w 549"/>
                  <a:gd name="T3" fmla="*/ 108 h 1235"/>
                  <a:gd name="T4" fmla="*/ 318 w 549"/>
                  <a:gd name="T5" fmla="*/ 254 h 1235"/>
                  <a:gd name="T6" fmla="*/ 249 w 549"/>
                  <a:gd name="T7" fmla="*/ 377 h 1235"/>
                  <a:gd name="T8" fmla="*/ 88 w 549"/>
                  <a:gd name="T9" fmla="*/ 500 h 1235"/>
                  <a:gd name="T10" fmla="*/ 19 w 549"/>
                  <a:gd name="T11" fmla="*/ 661 h 1235"/>
                  <a:gd name="T12" fmla="*/ 19 w 549"/>
                  <a:gd name="T13" fmla="*/ 861 h 1235"/>
                  <a:gd name="T14" fmla="*/ 134 w 549"/>
                  <a:gd name="T15" fmla="*/ 1053 h 1235"/>
                  <a:gd name="T16" fmla="*/ 241 w 549"/>
                  <a:gd name="T17" fmla="*/ 1206 h 1235"/>
                  <a:gd name="T18" fmla="*/ 549 w 549"/>
                  <a:gd name="T19" fmla="*/ 1229 h 12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9"/>
                  <a:gd name="T31" fmla="*/ 0 h 1235"/>
                  <a:gd name="T32" fmla="*/ 549 w 549"/>
                  <a:gd name="T33" fmla="*/ 1235 h 12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9" h="1235">
                    <a:moveTo>
                      <a:pt x="157" y="0"/>
                    </a:moveTo>
                    <a:cubicBezTo>
                      <a:pt x="212" y="33"/>
                      <a:pt x="268" y="66"/>
                      <a:pt x="295" y="108"/>
                    </a:cubicBezTo>
                    <a:cubicBezTo>
                      <a:pt x="322" y="150"/>
                      <a:pt x="326" y="209"/>
                      <a:pt x="318" y="254"/>
                    </a:cubicBezTo>
                    <a:cubicBezTo>
                      <a:pt x="310" y="299"/>
                      <a:pt x="287" y="336"/>
                      <a:pt x="249" y="377"/>
                    </a:cubicBezTo>
                    <a:cubicBezTo>
                      <a:pt x="211" y="418"/>
                      <a:pt x="126" y="453"/>
                      <a:pt x="88" y="500"/>
                    </a:cubicBezTo>
                    <a:cubicBezTo>
                      <a:pt x="50" y="547"/>
                      <a:pt x="30" y="601"/>
                      <a:pt x="19" y="661"/>
                    </a:cubicBezTo>
                    <a:cubicBezTo>
                      <a:pt x="8" y="721"/>
                      <a:pt x="0" y="796"/>
                      <a:pt x="19" y="861"/>
                    </a:cubicBezTo>
                    <a:cubicBezTo>
                      <a:pt x="38" y="926"/>
                      <a:pt x="97" y="996"/>
                      <a:pt x="134" y="1053"/>
                    </a:cubicBezTo>
                    <a:cubicBezTo>
                      <a:pt x="171" y="1110"/>
                      <a:pt x="172" y="1177"/>
                      <a:pt x="241" y="1206"/>
                    </a:cubicBezTo>
                    <a:cubicBezTo>
                      <a:pt x="310" y="1235"/>
                      <a:pt x="498" y="1227"/>
                      <a:pt x="549" y="1229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0428" name="Line 28"/>
              <p:cNvSpPr>
                <a:spLocks noChangeShapeType="1"/>
              </p:cNvSpPr>
              <p:nvPr/>
            </p:nvSpPr>
            <p:spPr bwMode="auto">
              <a:xfrm flipV="1">
                <a:off x="4025" y="2120"/>
                <a:ext cx="760" cy="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00425" name="Text Box 29"/>
            <p:cNvSpPr txBox="1">
              <a:spLocks noChangeArrowheads="1"/>
            </p:cNvSpPr>
            <p:nvPr/>
          </p:nvSpPr>
          <p:spPr bwMode="auto">
            <a:xfrm>
              <a:off x="818" y="2089"/>
              <a:ext cx="345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Det</a:t>
              </a:r>
            </a:p>
          </p:txBody>
        </p:sp>
      </p:grpSp>
      <p:sp>
        <p:nvSpPr>
          <p:cNvPr id="100372" name="Text Box 30"/>
          <p:cNvSpPr txBox="1">
            <a:spLocks noChangeArrowheads="1"/>
          </p:cNvSpPr>
          <p:nvPr/>
        </p:nvSpPr>
        <p:spPr bwMode="auto">
          <a:xfrm>
            <a:off x="1146175" y="2149475"/>
            <a:ext cx="2936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</a:t>
            </a:r>
          </a:p>
        </p:txBody>
      </p:sp>
      <p:sp>
        <p:nvSpPr>
          <p:cNvPr id="100373" name="Text Box 31"/>
          <p:cNvSpPr txBox="1">
            <a:spLocks noChangeArrowheads="1"/>
          </p:cNvSpPr>
          <p:nvPr/>
        </p:nvSpPr>
        <p:spPr bwMode="auto">
          <a:xfrm>
            <a:off x="1530350" y="2192338"/>
            <a:ext cx="4905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the</a:t>
            </a:r>
          </a:p>
        </p:txBody>
      </p:sp>
      <p:sp>
        <p:nvSpPr>
          <p:cNvPr id="100374" name="Text Box 32"/>
          <p:cNvSpPr txBox="1">
            <a:spLocks noChangeArrowheads="1"/>
          </p:cNvSpPr>
          <p:nvPr/>
        </p:nvSpPr>
        <p:spPr bwMode="auto">
          <a:xfrm>
            <a:off x="1023938" y="2465388"/>
            <a:ext cx="4905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en-US" b="0"/>
              <a:t>the</a:t>
            </a:r>
          </a:p>
        </p:txBody>
      </p:sp>
      <p:sp>
        <p:nvSpPr>
          <p:cNvPr id="100375" name="Text Box 33"/>
          <p:cNvSpPr txBox="1">
            <a:spLocks noChangeArrowheads="1"/>
          </p:cNvSpPr>
          <p:nvPr/>
        </p:nvSpPr>
        <p:spPr bwMode="auto">
          <a:xfrm>
            <a:off x="1285875" y="1862138"/>
            <a:ext cx="4905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the</a:t>
            </a:r>
          </a:p>
        </p:txBody>
      </p:sp>
      <p:sp>
        <p:nvSpPr>
          <p:cNvPr id="100376" name="Text Box 34"/>
          <p:cNvSpPr txBox="1">
            <a:spLocks noChangeArrowheads="1"/>
          </p:cNvSpPr>
          <p:nvPr/>
        </p:nvSpPr>
        <p:spPr bwMode="auto">
          <a:xfrm>
            <a:off x="1330325" y="2697163"/>
            <a:ext cx="5603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that</a:t>
            </a:r>
          </a:p>
        </p:txBody>
      </p:sp>
      <p:sp>
        <p:nvSpPr>
          <p:cNvPr id="100377" name="Text Box 35"/>
          <p:cNvSpPr txBox="1">
            <a:spLocks noChangeArrowheads="1"/>
          </p:cNvSpPr>
          <p:nvPr/>
        </p:nvSpPr>
        <p:spPr bwMode="auto">
          <a:xfrm>
            <a:off x="1298575" y="2301875"/>
            <a:ext cx="2936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</a:t>
            </a:r>
          </a:p>
        </p:txBody>
      </p:sp>
      <p:sp>
        <p:nvSpPr>
          <p:cNvPr id="100378" name="Text Box 36"/>
          <p:cNvSpPr txBox="1">
            <a:spLocks noChangeArrowheads="1"/>
          </p:cNvSpPr>
          <p:nvPr/>
        </p:nvSpPr>
        <p:spPr bwMode="auto">
          <a:xfrm>
            <a:off x="1668463" y="2430463"/>
            <a:ext cx="4905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the</a:t>
            </a:r>
          </a:p>
        </p:txBody>
      </p:sp>
      <p:sp>
        <p:nvSpPr>
          <p:cNvPr id="100379" name="Text Box 37"/>
          <p:cNvSpPr txBox="1">
            <a:spLocks noChangeArrowheads="1"/>
          </p:cNvSpPr>
          <p:nvPr/>
        </p:nvSpPr>
        <p:spPr bwMode="auto">
          <a:xfrm>
            <a:off x="1450975" y="2454275"/>
            <a:ext cx="2936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</a:t>
            </a:r>
          </a:p>
        </p:txBody>
      </p: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5981700" y="3195638"/>
            <a:ext cx="1316038" cy="1265237"/>
            <a:chOff x="3768" y="2013"/>
            <a:chExt cx="829" cy="797"/>
          </a:xfrm>
        </p:grpSpPr>
        <p:sp>
          <p:nvSpPr>
            <p:cNvPr id="100421" name="Freeform 39"/>
            <p:cNvSpPr>
              <a:spLocks/>
            </p:cNvSpPr>
            <p:nvPr/>
          </p:nvSpPr>
          <p:spPr bwMode="auto">
            <a:xfrm>
              <a:off x="3768" y="2017"/>
              <a:ext cx="415" cy="793"/>
            </a:xfrm>
            <a:custGeom>
              <a:avLst/>
              <a:gdLst>
                <a:gd name="T0" fmla="*/ 51 w 549"/>
                <a:gd name="T1" fmla="*/ 0 h 1235"/>
                <a:gd name="T2" fmla="*/ 97 w 549"/>
                <a:gd name="T3" fmla="*/ 18 h 1235"/>
                <a:gd name="T4" fmla="*/ 104 w 549"/>
                <a:gd name="T5" fmla="*/ 43 h 1235"/>
                <a:gd name="T6" fmla="*/ 81 w 549"/>
                <a:gd name="T7" fmla="*/ 64 h 1235"/>
                <a:gd name="T8" fmla="*/ 29 w 549"/>
                <a:gd name="T9" fmla="*/ 85 h 1235"/>
                <a:gd name="T10" fmla="*/ 6 w 549"/>
                <a:gd name="T11" fmla="*/ 112 h 1235"/>
                <a:gd name="T12" fmla="*/ 6 w 549"/>
                <a:gd name="T13" fmla="*/ 146 h 1235"/>
                <a:gd name="T14" fmla="*/ 43 w 549"/>
                <a:gd name="T15" fmla="*/ 179 h 1235"/>
                <a:gd name="T16" fmla="*/ 79 w 549"/>
                <a:gd name="T17" fmla="*/ 205 h 1235"/>
                <a:gd name="T18" fmla="*/ 179 w 549"/>
                <a:gd name="T19" fmla="*/ 20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CC00CC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00422" name="Freeform 40"/>
            <p:cNvSpPr>
              <a:spLocks/>
            </p:cNvSpPr>
            <p:nvPr/>
          </p:nvSpPr>
          <p:spPr bwMode="auto">
            <a:xfrm flipH="1">
              <a:off x="4183" y="2015"/>
              <a:ext cx="414" cy="792"/>
            </a:xfrm>
            <a:custGeom>
              <a:avLst/>
              <a:gdLst>
                <a:gd name="T0" fmla="*/ 51 w 549"/>
                <a:gd name="T1" fmla="*/ 0 h 1235"/>
                <a:gd name="T2" fmla="*/ 95 w 549"/>
                <a:gd name="T3" fmla="*/ 18 h 1235"/>
                <a:gd name="T4" fmla="*/ 103 w 549"/>
                <a:gd name="T5" fmla="*/ 43 h 1235"/>
                <a:gd name="T6" fmla="*/ 81 w 549"/>
                <a:gd name="T7" fmla="*/ 63 h 1235"/>
                <a:gd name="T8" fmla="*/ 29 w 549"/>
                <a:gd name="T9" fmla="*/ 85 h 1235"/>
                <a:gd name="T10" fmla="*/ 6 w 549"/>
                <a:gd name="T11" fmla="*/ 112 h 1235"/>
                <a:gd name="T12" fmla="*/ 6 w 549"/>
                <a:gd name="T13" fmla="*/ 146 h 1235"/>
                <a:gd name="T14" fmla="*/ 43 w 549"/>
                <a:gd name="T15" fmla="*/ 178 h 1235"/>
                <a:gd name="T16" fmla="*/ 78 w 549"/>
                <a:gd name="T17" fmla="*/ 204 h 1235"/>
                <a:gd name="T18" fmla="*/ 177 w 549"/>
                <a:gd name="T19" fmla="*/ 208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CC00CC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00423" name="Line 41"/>
            <p:cNvSpPr>
              <a:spLocks noChangeShapeType="1"/>
            </p:cNvSpPr>
            <p:nvPr/>
          </p:nvSpPr>
          <p:spPr bwMode="auto">
            <a:xfrm flipV="1">
              <a:off x="3899" y="2013"/>
              <a:ext cx="573" cy="5"/>
            </a:xfrm>
            <a:prstGeom prst="line">
              <a:avLst/>
            </a:prstGeom>
            <a:noFill/>
            <a:ln w="38100">
              <a:solidFill>
                <a:srgbClr val="CC00CC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100381" name="Text Box 42"/>
          <p:cNvSpPr txBox="1">
            <a:spLocks noChangeArrowheads="1"/>
          </p:cNvSpPr>
          <p:nvPr/>
        </p:nvSpPr>
        <p:spPr bwMode="auto">
          <a:xfrm>
            <a:off x="6302375" y="4465638"/>
            <a:ext cx="6889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Verb</a:t>
            </a:r>
          </a:p>
        </p:txBody>
      </p:sp>
      <p:sp>
        <p:nvSpPr>
          <p:cNvPr id="100382" name="Text Box 43"/>
          <p:cNvSpPr txBox="1">
            <a:spLocks noChangeArrowheads="1"/>
          </p:cNvSpPr>
          <p:nvPr/>
        </p:nvSpPr>
        <p:spPr bwMode="auto">
          <a:xfrm>
            <a:off x="6419850" y="3209925"/>
            <a:ext cx="4476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bit</a:t>
            </a:r>
          </a:p>
        </p:txBody>
      </p:sp>
      <p:sp>
        <p:nvSpPr>
          <p:cNvPr id="100383" name="Text Box 44"/>
          <p:cNvSpPr txBox="1">
            <a:spLocks noChangeArrowheads="1"/>
          </p:cNvSpPr>
          <p:nvPr/>
        </p:nvSpPr>
        <p:spPr bwMode="auto">
          <a:xfrm>
            <a:off x="6042025" y="3636963"/>
            <a:ext cx="476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ate</a:t>
            </a:r>
          </a:p>
        </p:txBody>
      </p:sp>
      <p:sp>
        <p:nvSpPr>
          <p:cNvPr id="100384" name="Text Box 45"/>
          <p:cNvSpPr txBox="1">
            <a:spLocks noChangeArrowheads="1"/>
          </p:cNvSpPr>
          <p:nvPr/>
        </p:nvSpPr>
        <p:spPr bwMode="auto">
          <a:xfrm>
            <a:off x="6430963" y="3549650"/>
            <a:ext cx="576262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saw</a:t>
            </a:r>
          </a:p>
        </p:txBody>
      </p:sp>
      <p:sp>
        <p:nvSpPr>
          <p:cNvPr id="100385" name="Text Box 46"/>
          <p:cNvSpPr txBox="1">
            <a:spLocks noChangeArrowheads="1"/>
          </p:cNvSpPr>
          <p:nvPr/>
        </p:nvSpPr>
        <p:spPr bwMode="auto">
          <a:xfrm>
            <a:off x="6357938" y="3775075"/>
            <a:ext cx="857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played</a:t>
            </a:r>
          </a:p>
        </p:txBody>
      </p:sp>
      <p:sp>
        <p:nvSpPr>
          <p:cNvPr id="100386" name="Text Box 47"/>
          <p:cNvSpPr txBox="1">
            <a:spLocks noChangeArrowheads="1"/>
          </p:cNvSpPr>
          <p:nvPr/>
        </p:nvSpPr>
        <p:spPr bwMode="auto">
          <a:xfrm>
            <a:off x="6153150" y="4025900"/>
            <a:ext cx="4476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hit</a:t>
            </a:r>
          </a:p>
        </p:txBody>
      </p:sp>
      <p:sp>
        <p:nvSpPr>
          <p:cNvPr id="100387" name="Freeform 48"/>
          <p:cNvSpPr>
            <a:spLocks/>
          </p:cNvSpPr>
          <p:nvPr/>
        </p:nvSpPr>
        <p:spPr bwMode="auto">
          <a:xfrm>
            <a:off x="2047875" y="2903538"/>
            <a:ext cx="1560513" cy="409575"/>
          </a:xfrm>
          <a:custGeom>
            <a:avLst/>
            <a:gdLst>
              <a:gd name="T0" fmla="*/ 0 w 983"/>
              <a:gd name="T1" fmla="*/ 2147483647 h 258"/>
              <a:gd name="T2" fmla="*/ 2147483647 w 983"/>
              <a:gd name="T3" fmla="*/ 2147483647 h 258"/>
              <a:gd name="T4" fmla="*/ 2147483647 w 983"/>
              <a:gd name="T5" fmla="*/ 2147483647 h 258"/>
              <a:gd name="T6" fmla="*/ 2147483647 w 983"/>
              <a:gd name="T7" fmla="*/ 0 h 258"/>
              <a:gd name="T8" fmla="*/ 0 60000 65536"/>
              <a:gd name="T9" fmla="*/ 0 60000 65536"/>
              <a:gd name="T10" fmla="*/ 0 60000 65536"/>
              <a:gd name="T11" fmla="*/ 0 60000 65536"/>
              <a:gd name="T12" fmla="*/ 0 w 983"/>
              <a:gd name="T13" fmla="*/ 0 h 258"/>
              <a:gd name="T14" fmla="*/ 983 w 983"/>
              <a:gd name="T15" fmla="*/ 258 h 2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83" h="258">
                <a:moveTo>
                  <a:pt x="0" y="38"/>
                </a:moveTo>
                <a:cubicBezTo>
                  <a:pt x="75" y="111"/>
                  <a:pt x="151" y="184"/>
                  <a:pt x="253" y="215"/>
                </a:cubicBezTo>
                <a:cubicBezTo>
                  <a:pt x="355" y="246"/>
                  <a:pt x="492" y="258"/>
                  <a:pt x="614" y="222"/>
                </a:cubicBezTo>
                <a:cubicBezTo>
                  <a:pt x="736" y="186"/>
                  <a:pt x="859" y="93"/>
                  <a:pt x="983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00388" name="Text Box 49"/>
          <p:cNvSpPr txBox="1">
            <a:spLocks noChangeArrowheads="1"/>
          </p:cNvSpPr>
          <p:nvPr/>
        </p:nvSpPr>
        <p:spPr bwMode="auto">
          <a:xfrm>
            <a:off x="2466975" y="2930525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0.95</a:t>
            </a:r>
          </a:p>
        </p:txBody>
      </p:sp>
      <p:sp>
        <p:nvSpPr>
          <p:cNvPr id="100389" name="Freeform 50"/>
          <p:cNvSpPr>
            <a:spLocks/>
          </p:cNvSpPr>
          <p:nvPr/>
        </p:nvSpPr>
        <p:spPr bwMode="auto">
          <a:xfrm>
            <a:off x="4632325" y="2890838"/>
            <a:ext cx="1474788" cy="804862"/>
          </a:xfrm>
          <a:custGeom>
            <a:avLst/>
            <a:gdLst>
              <a:gd name="T0" fmla="*/ 0 w 929"/>
              <a:gd name="T1" fmla="*/ 0 h 507"/>
              <a:gd name="T2" fmla="*/ 2147483647 w 929"/>
              <a:gd name="T3" fmla="*/ 2147483647 h 507"/>
              <a:gd name="T4" fmla="*/ 2147483647 w 929"/>
              <a:gd name="T5" fmla="*/ 2147483647 h 507"/>
              <a:gd name="T6" fmla="*/ 2147483647 w 929"/>
              <a:gd name="T7" fmla="*/ 2147483647 h 507"/>
              <a:gd name="T8" fmla="*/ 0 60000 65536"/>
              <a:gd name="T9" fmla="*/ 0 60000 65536"/>
              <a:gd name="T10" fmla="*/ 0 60000 65536"/>
              <a:gd name="T11" fmla="*/ 0 60000 65536"/>
              <a:gd name="T12" fmla="*/ 0 w 929"/>
              <a:gd name="T13" fmla="*/ 0 h 507"/>
              <a:gd name="T14" fmla="*/ 929 w 929"/>
              <a:gd name="T15" fmla="*/ 507 h 50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29" h="507">
                <a:moveTo>
                  <a:pt x="0" y="0"/>
                </a:moveTo>
                <a:cubicBezTo>
                  <a:pt x="62" y="84"/>
                  <a:pt x="124" y="168"/>
                  <a:pt x="207" y="238"/>
                </a:cubicBezTo>
                <a:cubicBezTo>
                  <a:pt x="290" y="308"/>
                  <a:pt x="379" y="377"/>
                  <a:pt x="499" y="422"/>
                </a:cubicBezTo>
                <a:cubicBezTo>
                  <a:pt x="619" y="467"/>
                  <a:pt x="860" y="493"/>
                  <a:pt x="929" y="507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00390" name="Freeform 51"/>
          <p:cNvSpPr>
            <a:spLocks/>
          </p:cNvSpPr>
          <p:nvPr/>
        </p:nvSpPr>
        <p:spPr bwMode="auto">
          <a:xfrm>
            <a:off x="2084388" y="1747838"/>
            <a:ext cx="1547812" cy="569912"/>
          </a:xfrm>
          <a:custGeom>
            <a:avLst/>
            <a:gdLst>
              <a:gd name="T0" fmla="*/ 2147483647 w 975"/>
              <a:gd name="T1" fmla="*/ 2147483647 h 536"/>
              <a:gd name="T2" fmla="*/ 2147483647 w 975"/>
              <a:gd name="T3" fmla="*/ 2147483647 h 536"/>
              <a:gd name="T4" fmla="*/ 2147483647 w 975"/>
              <a:gd name="T5" fmla="*/ 2147483647 h 536"/>
              <a:gd name="T6" fmla="*/ 0 w 975"/>
              <a:gd name="T7" fmla="*/ 2147483647 h 536"/>
              <a:gd name="T8" fmla="*/ 0 60000 65536"/>
              <a:gd name="T9" fmla="*/ 0 60000 65536"/>
              <a:gd name="T10" fmla="*/ 0 60000 65536"/>
              <a:gd name="T11" fmla="*/ 0 60000 65536"/>
              <a:gd name="T12" fmla="*/ 0 w 975"/>
              <a:gd name="T13" fmla="*/ 0 h 536"/>
              <a:gd name="T14" fmla="*/ 975 w 975"/>
              <a:gd name="T15" fmla="*/ 536 h 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75" h="536">
                <a:moveTo>
                  <a:pt x="975" y="528"/>
                </a:moveTo>
                <a:cubicBezTo>
                  <a:pt x="877" y="343"/>
                  <a:pt x="779" y="158"/>
                  <a:pt x="668" y="83"/>
                </a:cubicBezTo>
                <a:cubicBezTo>
                  <a:pt x="557" y="8"/>
                  <a:pt x="418" y="0"/>
                  <a:pt x="307" y="75"/>
                </a:cubicBezTo>
                <a:cubicBezTo>
                  <a:pt x="196" y="150"/>
                  <a:pt x="52" y="458"/>
                  <a:pt x="0" y="536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00391" name="Text Box 52"/>
          <p:cNvSpPr txBox="1">
            <a:spLocks noChangeArrowheads="1"/>
          </p:cNvSpPr>
          <p:nvPr/>
        </p:nvSpPr>
        <p:spPr bwMode="auto">
          <a:xfrm>
            <a:off x="2589213" y="1404938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0.05</a:t>
            </a:r>
          </a:p>
        </p:txBody>
      </p:sp>
      <p:sp>
        <p:nvSpPr>
          <p:cNvPr id="100392" name="Text Box 53"/>
          <p:cNvSpPr txBox="1">
            <a:spLocks noChangeArrowheads="1"/>
          </p:cNvSpPr>
          <p:nvPr/>
        </p:nvSpPr>
        <p:spPr bwMode="auto">
          <a:xfrm>
            <a:off x="5157788" y="3094038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0.9</a:t>
            </a:r>
          </a:p>
        </p:txBody>
      </p:sp>
      <p:sp>
        <p:nvSpPr>
          <p:cNvPr id="100393" name="Text Box 54"/>
          <p:cNvSpPr txBox="1">
            <a:spLocks noChangeArrowheads="1"/>
          </p:cNvSpPr>
          <p:nvPr/>
        </p:nvSpPr>
        <p:spPr bwMode="auto">
          <a:xfrm>
            <a:off x="6518275" y="4019550"/>
            <a:ext cx="66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gave</a:t>
            </a:r>
          </a:p>
        </p:txBody>
      </p:sp>
      <p:sp>
        <p:nvSpPr>
          <p:cNvPr id="100394" name="Freeform 55"/>
          <p:cNvSpPr>
            <a:spLocks/>
          </p:cNvSpPr>
          <p:nvPr/>
        </p:nvSpPr>
        <p:spPr bwMode="auto">
          <a:xfrm>
            <a:off x="1839913" y="3109913"/>
            <a:ext cx="4146550" cy="984250"/>
          </a:xfrm>
          <a:custGeom>
            <a:avLst/>
            <a:gdLst>
              <a:gd name="T0" fmla="*/ 0 w 2612"/>
              <a:gd name="T1" fmla="*/ 0 h 620"/>
              <a:gd name="T2" fmla="*/ 2147483647 w 2612"/>
              <a:gd name="T3" fmla="*/ 2147483647 h 620"/>
              <a:gd name="T4" fmla="*/ 2147483647 w 2612"/>
              <a:gd name="T5" fmla="*/ 2147483647 h 620"/>
              <a:gd name="T6" fmla="*/ 2147483647 w 2612"/>
              <a:gd name="T7" fmla="*/ 2147483647 h 620"/>
              <a:gd name="T8" fmla="*/ 2147483647 w 2612"/>
              <a:gd name="T9" fmla="*/ 2147483647 h 6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12"/>
              <a:gd name="T16" fmla="*/ 0 h 620"/>
              <a:gd name="T17" fmla="*/ 2612 w 2612"/>
              <a:gd name="T18" fmla="*/ 620 h 6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12" h="620">
                <a:moveTo>
                  <a:pt x="0" y="0"/>
                </a:moveTo>
                <a:cubicBezTo>
                  <a:pt x="78" y="144"/>
                  <a:pt x="156" y="289"/>
                  <a:pt x="400" y="354"/>
                </a:cubicBezTo>
                <a:cubicBezTo>
                  <a:pt x="644" y="419"/>
                  <a:pt x="1171" y="354"/>
                  <a:pt x="1467" y="392"/>
                </a:cubicBezTo>
                <a:cubicBezTo>
                  <a:pt x="1763" y="430"/>
                  <a:pt x="1983" y="548"/>
                  <a:pt x="2174" y="584"/>
                </a:cubicBezTo>
                <a:cubicBezTo>
                  <a:pt x="2365" y="620"/>
                  <a:pt x="2488" y="613"/>
                  <a:pt x="2612" y="607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00395" name="Text Box 56"/>
          <p:cNvSpPr txBox="1">
            <a:spLocks noChangeArrowheads="1"/>
          </p:cNvSpPr>
          <p:nvPr/>
        </p:nvSpPr>
        <p:spPr bwMode="auto">
          <a:xfrm>
            <a:off x="4121150" y="3765550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0.05</a:t>
            </a:r>
          </a:p>
        </p:txBody>
      </p:sp>
      <p:sp>
        <p:nvSpPr>
          <p:cNvPr id="100396" name="Oval 57"/>
          <p:cNvSpPr>
            <a:spLocks noChangeArrowheads="1"/>
          </p:cNvSpPr>
          <p:nvPr/>
        </p:nvSpPr>
        <p:spPr bwMode="auto">
          <a:xfrm>
            <a:off x="8021638" y="3378200"/>
            <a:ext cx="792162" cy="695325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100397" name="Text Box 58"/>
          <p:cNvSpPr txBox="1">
            <a:spLocks noChangeArrowheads="1"/>
          </p:cNvSpPr>
          <p:nvPr/>
        </p:nvSpPr>
        <p:spPr bwMode="auto">
          <a:xfrm>
            <a:off x="8134350" y="3478213"/>
            <a:ext cx="603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>
                <a:solidFill>
                  <a:srgbClr val="FF0000"/>
                </a:solidFill>
              </a:rPr>
              <a:t>stop</a:t>
            </a:r>
          </a:p>
        </p:txBody>
      </p:sp>
      <p:sp>
        <p:nvSpPr>
          <p:cNvPr id="100398" name="Freeform 59"/>
          <p:cNvSpPr>
            <a:spLocks/>
          </p:cNvSpPr>
          <p:nvPr/>
        </p:nvSpPr>
        <p:spPr bwMode="auto">
          <a:xfrm>
            <a:off x="7143750" y="3213100"/>
            <a:ext cx="1096963" cy="458788"/>
          </a:xfrm>
          <a:custGeom>
            <a:avLst/>
            <a:gdLst>
              <a:gd name="T0" fmla="*/ 0 w 691"/>
              <a:gd name="T1" fmla="*/ 2147483647 h 289"/>
              <a:gd name="T2" fmla="*/ 2147483647 w 691"/>
              <a:gd name="T3" fmla="*/ 2147483647 h 289"/>
              <a:gd name="T4" fmla="*/ 2147483647 w 691"/>
              <a:gd name="T5" fmla="*/ 2147483647 h 289"/>
              <a:gd name="T6" fmla="*/ 2147483647 w 691"/>
              <a:gd name="T7" fmla="*/ 2147483647 h 289"/>
              <a:gd name="T8" fmla="*/ 0 60000 65536"/>
              <a:gd name="T9" fmla="*/ 0 60000 65536"/>
              <a:gd name="T10" fmla="*/ 0 60000 65536"/>
              <a:gd name="T11" fmla="*/ 0 60000 65536"/>
              <a:gd name="T12" fmla="*/ 0 w 691"/>
              <a:gd name="T13" fmla="*/ 0 h 289"/>
              <a:gd name="T14" fmla="*/ 691 w 691"/>
              <a:gd name="T15" fmla="*/ 289 h 2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1" h="289">
                <a:moveTo>
                  <a:pt x="0" y="289"/>
                </a:moveTo>
                <a:cubicBezTo>
                  <a:pt x="38" y="243"/>
                  <a:pt x="76" y="197"/>
                  <a:pt x="146" y="150"/>
                </a:cubicBezTo>
                <a:cubicBezTo>
                  <a:pt x="216" y="103"/>
                  <a:pt x="332" y="8"/>
                  <a:pt x="423" y="4"/>
                </a:cubicBezTo>
                <a:cubicBezTo>
                  <a:pt x="514" y="0"/>
                  <a:pt x="649" y="106"/>
                  <a:pt x="691" y="127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00399" name="Text Box 60"/>
          <p:cNvSpPr txBox="1">
            <a:spLocks noChangeArrowheads="1"/>
          </p:cNvSpPr>
          <p:nvPr/>
        </p:nvSpPr>
        <p:spPr bwMode="auto">
          <a:xfrm>
            <a:off x="7480300" y="2795588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0.5</a:t>
            </a:r>
          </a:p>
        </p:txBody>
      </p:sp>
      <p:sp>
        <p:nvSpPr>
          <p:cNvPr id="100400" name="Freeform 61"/>
          <p:cNvSpPr>
            <a:spLocks/>
          </p:cNvSpPr>
          <p:nvPr/>
        </p:nvSpPr>
        <p:spPr bwMode="auto">
          <a:xfrm>
            <a:off x="4522788" y="1689100"/>
            <a:ext cx="4011612" cy="1701800"/>
          </a:xfrm>
          <a:custGeom>
            <a:avLst/>
            <a:gdLst>
              <a:gd name="T0" fmla="*/ 0 w 2527"/>
              <a:gd name="T1" fmla="*/ 2147483647 h 1072"/>
              <a:gd name="T2" fmla="*/ 2147483647 w 2527"/>
              <a:gd name="T3" fmla="*/ 2147483647 h 1072"/>
              <a:gd name="T4" fmla="*/ 2147483647 w 2527"/>
              <a:gd name="T5" fmla="*/ 2147483647 h 1072"/>
              <a:gd name="T6" fmla="*/ 2147483647 w 2527"/>
              <a:gd name="T7" fmla="*/ 2147483647 h 1072"/>
              <a:gd name="T8" fmla="*/ 2147483647 w 2527"/>
              <a:gd name="T9" fmla="*/ 2147483647 h 10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7"/>
              <a:gd name="T16" fmla="*/ 0 h 1072"/>
              <a:gd name="T17" fmla="*/ 2527 w 2527"/>
              <a:gd name="T18" fmla="*/ 1072 h 10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7" h="1072">
                <a:moveTo>
                  <a:pt x="0" y="358"/>
                </a:moveTo>
                <a:cubicBezTo>
                  <a:pt x="211" y="258"/>
                  <a:pt x="422" y="159"/>
                  <a:pt x="684" y="104"/>
                </a:cubicBezTo>
                <a:cubicBezTo>
                  <a:pt x="946" y="49"/>
                  <a:pt x="1299" y="0"/>
                  <a:pt x="1574" y="27"/>
                </a:cubicBezTo>
                <a:cubicBezTo>
                  <a:pt x="1849" y="54"/>
                  <a:pt x="2176" y="92"/>
                  <a:pt x="2335" y="266"/>
                </a:cubicBezTo>
                <a:cubicBezTo>
                  <a:pt x="2494" y="440"/>
                  <a:pt x="2496" y="938"/>
                  <a:pt x="2527" y="1072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00401" name="Text Box 62"/>
          <p:cNvSpPr txBox="1">
            <a:spLocks noChangeArrowheads="1"/>
          </p:cNvSpPr>
          <p:nvPr/>
        </p:nvSpPr>
        <p:spPr bwMode="auto">
          <a:xfrm>
            <a:off x="5772150" y="174625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100402" name="Freeform 63"/>
          <p:cNvSpPr>
            <a:spLocks/>
          </p:cNvSpPr>
          <p:nvPr/>
        </p:nvSpPr>
        <p:spPr bwMode="auto">
          <a:xfrm>
            <a:off x="3449638" y="4341813"/>
            <a:ext cx="2706687" cy="763587"/>
          </a:xfrm>
          <a:custGeom>
            <a:avLst/>
            <a:gdLst>
              <a:gd name="T0" fmla="*/ 0 w 1705"/>
              <a:gd name="T1" fmla="*/ 2147483647 h 481"/>
              <a:gd name="T2" fmla="*/ 2147483647 w 1705"/>
              <a:gd name="T3" fmla="*/ 2147483647 h 481"/>
              <a:gd name="T4" fmla="*/ 2147483647 w 1705"/>
              <a:gd name="T5" fmla="*/ 2147483647 h 481"/>
              <a:gd name="T6" fmla="*/ 2147483647 w 1705"/>
              <a:gd name="T7" fmla="*/ 0 h 481"/>
              <a:gd name="T8" fmla="*/ 0 60000 65536"/>
              <a:gd name="T9" fmla="*/ 0 60000 65536"/>
              <a:gd name="T10" fmla="*/ 0 60000 65536"/>
              <a:gd name="T11" fmla="*/ 0 60000 65536"/>
              <a:gd name="T12" fmla="*/ 0 w 1705"/>
              <a:gd name="T13" fmla="*/ 0 h 481"/>
              <a:gd name="T14" fmla="*/ 1705 w 1705"/>
              <a:gd name="T15" fmla="*/ 481 h 4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05" h="481">
                <a:moveTo>
                  <a:pt x="0" y="292"/>
                </a:moveTo>
                <a:cubicBezTo>
                  <a:pt x="64" y="335"/>
                  <a:pt x="128" y="379"/>
                  <a:pt x="315" y="399"/>
                </a:cubicBezTo>
                <a:cubicBezTo>
                  <a:pt x="502" y="419"/>
                  <a:pt x="889" y="481"/>
                  <a:pt x="1121" y="415"/>
                </a:cubicBezTo>
                <a:cubicBezTo>
                  <a:pt x="1353" y="349"/>
                  <a:pt x="1529" y="174"/>
                  <a:pt x="1705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00403" name="Text Box 64"/>
          <p:cNvSpPr txBox="1">
            <a:spLocks noChangeArrowheads="1"/>
          </p:cNvSpPr>
          <p:nvPr/>
        </p:nvSpPr>
        <p:spPr bwMode="auto">
          <a:xfrm>
            <a:off x="4176713" y="464820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0.8</a:t>
            </a:r>
          </a:p>
        </p:txBody>
      </p:sp>
      <p:sp>
        <p:nvSpPr>
          <p:cNvPr id="100404" name="Freeform 65"/>
          <p:cNvSpPr>
            <a:spLocks/>
          </p:cNvSpPr>
          <p:nvPr/>
        </p:nvSpPr>
        <p:spPr bwMode="auto">
          <a:xfrm>
            <a:off x="3230563" y="4037013"/>
            <a:ext cx="5072062" cy="1546225"/>
          </a:xfrm>
          <a:custGeom>
            <a:avLst/>
            <a:gdLst>
              <a:gd name="T0" fmla="*/ 0 w 3195"/>
              <a:gd name="T1" fmla="*/ 2147483647 h 974"/>
              <a:gd name="T2" fmla="*/ 2147483647 w 3195"/>
              <a:gd name="T3" fmla="*/ 2147483647 h 974"/>
              <a:gd name="T4" fmla="*/ 2147483647 w 3195"/>
              <a:gd name="T5" fmla="*/ 2147483647 h 974"/>
              <a:gd name="T6" fmla="*/ 2147483647 w 3195"/>
              <a:gd name="T7" fmla="*/ 0 h 974"/>
              <a:gd name="T8" fmla="*/ 0 60000 65536"/>
              <a:gd name="T9" fmla="*/ 0 60000 65536"/>
              <a:gd name="T10" fmla="*/ 0 60000 65536"/>
              <a:gd name="T11" fmla="*/ 0 60000 65536"/>
              <a:gd name="T12" fmla="*/ 0 w 3195"/>
              <a:gd name="T13" fmla="*/ 0 h 974"/>
              <a:gd name="T14" fmla="*/ 3195 w 3195"/>
              <a:gd name="T15" fmla="*/ 974 h 9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195" h="974">
                <a:moveTo>
                  <a:pt x="0" y="683"/>
                </a:moveTo>
                <a:cubicBezTo>
                  <a:pt x="368" y="763"/>
                  <a:pt x="736" y="844"/>
                  <a:pt x="1060" y="868"/>
                </a:cubicBezTo>
                <a:cubicBezTo>
                  <a:pt x="1384" y="892"/>
                  <a:pt x="1587" y="974"/>
                  <a:pt x="1943" y="829"/>
                </a:cubicBezTo>
                <a:cubicBezTo>
                  <a:pt x="2299" y="684"/>
                  <a:pt x="2747" y="342"/>
                  <a:pt x="3195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00405" name="Text Box 66"/>
          <p:cNvSpPr txBox="1">
            <a:spLocks noChangeArrowheads="1"/>
          </p:cNvSpPr>
          <p:nvPr/>
        </p:nvSpPr>
        <p:spPr bwMode="auto">
          <a:xfrm>
            <a:off x="5162550" y="512445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100406" name="Text Box 67"/>
          <p:cNvSpPr txBox="1">
            <a:spLocks noChangeArrowheads="1"/>
          </p:cNvSpPr>
          <p:nvPr/>
        </p:nvSpPr>
        <p:spPr bwMode="auto">
          <a:xfrm>
            <a:off x="1558925" y="433705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100407" name="Freeform 68"/>
          <p:cNvSpPr>
            <a:spLocks/>
          </p:cNvSpPr>
          <p:nvPr/>
        </p:nvSpPr>
        <p:spPr bwMode="auto">
          <a:xfrm>
            <a:off x="754063" y="2830513"/>
            <a:ext cx="1416050" cy="2035175"/>
          </a:xfrm>
          <a:custGeom>
            <a:avLst/>
            <a:gdLst>
              <a:gd name="T0" fmla="*/ 2147483647 w 892"/>
              <a:gd name="T1" fmla="*/ 2147483647 h 1282"/>
              <a:gd name="T2" fmla="*/ 2147483647 w 892"/>
              <a:gd name="T3" fmla="*/ 2147483647 h 1282"/>
              <a:gd name="T4" fmla="*/ 2147483647 w 892"/>
              <a:gd name="T5" fmla="*/ 2147483647 h 1282"/>
              <a:gd name="T6" fmla="*/ 2147483647 w 892"/>
              <a:gd name="T7" fmla="*/ 2147483647 h 1282"/>
              <a:gd name="T8" fmla="*/ 2147483647 w 892"/>
              <a:gd name="T9" fmla="*/ 0 h 12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2"/>
              <a:gd name="T16" fmla="*/ 0 h 1282"/>
              <a:gd name="T17" fmla="*/ 892 w 892"/>
              <a:gd name="T18" fmla="*/ 1282 h 12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2" h="1282">
                <a:moveTo>
                  <a:pt x="892" y="1282"/>
                </a:moveTo>
                <a:cubicBezTo>
                  <a:pt x="792" y="1266"/>
                  <a:pt x="693" y="1250"/>
                  <a:pt x="569" y="1190"/>
                </a:cubicBezTo>
                <a:cubicBezTo>
                  <a:pt x="445" y="1130"/>
                  <a:pt x="242" y="1022"/>
                  <a:pt x="147" y="921"/>
                </a:cubicBezTo>
                <a:cubicBezTo>
                  <a:pt x="52" y="820"/>
                  <a:pt x="2" y="736"/>
                  <a:pt x="1" y="583"/>
                </a:cubicBezTo>
                <a:cubicBezTo>
                  <a:pt x="0" y="430"/>
                  <a:pt x="69" y="215"/>
                  <a:pt x="139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00408" name="Freeform 69"/>
          <p:cNvSpPr>
            <a:spLocks/>
          </p:cNvSpPr>
          <p:nvPr/>
        </p:nvSpPr>
        <p:spPr bwMode="auto">
          <a:xfrm>
            <a:off x="450850" y="2573338"/>
            <a:ext cx="5876925" cy="3336925"/>
          </a:xfrm>
          <a:custGeom>
            <a:avLst/>
            <a:gdLst>
              <a:gd name="T0" fmla="*/ 2147483647 w 3702"/>
              <a:gd name="T1" fmla="*/ 2147483647 h 2102"/>
              <a:gd name="T2" fmla="*/ 2147483647 w 3702"/>
              <a:gd name="T3" fmla="*/ 2147483647 h 2102"/>
              <a:gd name="T4" fmla="*/ 2147483647 w 3702"/>
              <a:gd name="T5" fmla="*/ 2147483647 h 2102"/>
              <a:gd name="T6" fmla="*/ 2147483647 w 3702"/>
              <a:gd name="T7" fmla="*/ 2147483647 h 2102"/>
              <a:gd name="T8" fmla="*/ 2147483647 w 3702"/>
              <a:gd name="T9" fmla="*/ 2147483647 h 2102"/>
              <a:gd name="T10" fmla="*/ 2147483647 w 3702"/>
              <a:gd name="T11" fmla="*/ 2147483647 h 2102"/>
              <a:gd name="T12" fmla="*/ 2147483647 w 3702"/>
              <a:gd name="T13" fmla="*/ 2147483647 h 2102"/>
              <a:gd name="T14" fmla="*/ 2147483647 w 3702"/>
              <a:gd name="T15" fmla="*/ 2147483647 h 2102"/>
              <a:gd name="T16" fmla="*/ 2147483647 w 3702"/>
              <a:gd name="T17" fmla="*/ 2147483647 h 2102"/>
              <a:gd name="T18" fmla="*/ 2147483647 w 3702"/>
              <a:gd name="T19" fmla="*/ 0 h 210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702"/>
              <a:gd name="T31" fmla="*/ 0 h 2102"/>
              <a:gd name="T32" fmla="*/ 3702 w 3702"/>
              <a:gd name="T33" fmla="*/ 2102 h 210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702" h="2102">
                <a:moveTo>
                  <a:pt x="3702" y="1175"/>
                </a:moveTo>
                <a:cubicBezTo>
                  <a:pt x="3578" y="1467"/>
                  <a:pt x="3454" y="1759"/>
                  <a:pt x="3364" y="1905"/>
                </a:cubicBezTo>
                <a:cubicBezTo>
                  <a:pt x="3274" y="2051"/>
                  <a:pt x="3242" y="2019"/>
                  <a:pt x="3164" y="2051"/>
                </a:cubicBezTo>
                <a:cubicBezTo>
                  <a:pt x="3086" y="2083"/>
                  <a:pt x="3207" y="2096"/>
                  <a:pt x="2895" y="2097"/>
                </a:cubicBezTo>
                <a:cubicBezTo>
                  <a:pt x="2583" y="2098"/>
                  <a:pt x="1671" y="2102"/>
                  <a:pt x="1290" y="2059"/>
                </a:cubicBezTo>
                <a:cubicBezTo>
                  <a:pt x="909" y="2016"/>
                  <a:pt x="765" y="1930"/>
                  <a:pt x="607" y="1836"/>
                </a:cubicBezTo>
                <a:cubicBezTo>
                  <a:pt x="449" y="1742"/>
                  <a:pt x="429" y="1641"/>
                  <a:pt x="345" y="1498"/>
                </a:cubicBezTo>
                <a:cubicBezTo>
                  <a:pt x="261" y="1355"/>
                  <a:pt x="152" y="1176"/>
                  <a:pt x="100" y="976"/>
                </a:cubicBezTo>
                <a:cubicBezTo>
                  <a:pt x="48" y="776"/>
                  <a:pt x="0" y="463"/>
                  <a:pt x="31" y="300"/>
                </a:cubicBezTo>
                <a:cubicBezTo>
                  <a:pt x="62" y="137"/>
                  <a:pt x="173" y="68"/>
                  <a:pt x="284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00409" name="Text Box 70"/>
          <p:cNvSpPr txBox="1">
            <a:spLocks noChangeArrowheads="1"/>
          </p:cNvSpPr>
          <p:nvPr/>
        </p:nvSpPr>
        <p:spPr bwMode="auto">
          <a:xfrm>
            <a:off x="3844925" y="5562600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0.25</a:t>
            </a:r>
          </a:p>
        </p:txBody>
      </p:sp>
      <p:sp>
        <p:nvSpPr>
          <p:cNvPr id="100410" name="Freeform 71"/>
          <p:cNvSpPr>
            <a:spLocks/>
          </p:cNvSpPr>
          <p:nvPr/>
        </p:nvSpPr>
        <p:spPr bwMode="auto">
          <a:xfrm>
            <a:off x="3170238" y="4146550"/>
            <a:ext cx="2889250" cy="358775"/>
          </a:xfrm>
          <a:custGeom>
            <a:avLst/>
            <a:gdLst>
              <a:gd name="T0" fmla="*/ 2147483647 w 1820"/>
              <a:gd name="T1" fmla="*/ 0 h 226"/>
              <a:gd name="T2" fmla="*/ 2147483647 w 1820"/>
              <a:gd name="T3" fmla="*/ 2147483647 h 226"/>
              <a:gd name="T4" fmla="*/ 2147483647 w 1820"/>
              <a:gd name="T5" fmla="*/ 2147483647 h 226"/>
              <a:gd name="T6" fmla="*/ 2147483647 w 1820"/>
              <a:gd name="T7" fmla="*/ 2147483647 h 226"/>
              <a:gd name="T8" fmla="*/ 0 w 1820"/>
              <a:gd name="T9" fmla="*/ 2147483647 h 2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20"/>
              <a:gd name="T16" fmla="*/ 0 h 226"/>
              <a:gd name="T17" fmla="*/ 1820 w 1820"/>
              <a:gd name="T18" fmla="*/ 226 h 22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20" h="226">
                <a:moveTo>
                  <a:pt x="1820" y="0"/>
                </a:moveTo>
                <a:cubicBezTo>
                  <a:pt x="1629" y="79"/>
                  <a:pt x="1438" y="158"/>
                  <a:pt x="1259" y="192"/>
                </a:cubicBezTo>
                <a:cubicBezTo>
                  <a:pt x="1080" y="226"/>
                  <a:pt x="903" y="222"/>
                  <a:pt x="744" y="207"/>
                </a:cubicBezTo>
                <a:cubicBezTo>
                  <a:pt x="585" y="192"/>
                  <a:pt x="431" y="114"/>
                  <a:pt x="307" y="100"/>
                </a:cubicBezTo>
                <a:cubicBezTo>
                  <a:pt x="183" y="86"/>
                  <a:pt x="91" y="104"/>
                  <a:pt x="0" y="123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00411" name="Text Box 72"/>
          <p:cNvSpPr txBox="1">
            <a:spLocks noChangeArrowheads="1"/>
          </p:cNvSpPr>
          <p:nvPr/>
        </p:nvSpPr>
        <p:spPr bwMode="auto">
          <a:xfrm>
            <a:off x="4827588" y="4129088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0.25</a:t>
            </a:r>
          </a:p>
        </p:txBody>
      </p:sp>
      <p:sp>
        <p:nvSpPr>
          <p:cNvPr id="100412" name="Text Box 73"/>
          <p:cNvSpPr txBox="1">
            <a:spLocks noChangeArrowheads="1"/>
          </p:cNvSpPr>
          <p:nvPr/>
        </p:nvSpPr>
        <p:spPr bwMode="auto">
          <a:xfrm>
            <a:off x="1449388" y="6013450"/>
            <a:ext cx="2336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rgbClr val="FF0000"/>
                </a:solidFill>
              </a:rPr>
              <a:t>John bit the apple</a:t>
            </a:r>
          </a:p>
        </p:txBody>
      </p:sp>
      <p:sp>
        <p:nvSpPr>
          <p:cNvPr id="100413" name="Oval 61"/>
          <p:cNvSpPr>
            <a:spLocks noChangeArrowheads="1"/>
          </p:cNvSpPr>
          <p:nvPr/>
        </p:nvSpPr>
        <p:spPr bwMode="auto">
          <a:xfrm>
            <a:off x="558800" y="5840413"/>
            <a:ext cx="792163" cy="6953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100414" name="TextBox 86"/>
          <p:cNvSpPr txBox="1">
            <a:spLocks noChangeArrowheads="1"/>
          </p:cNvSpPr>
          <p:nvPr/>
        </p:nvSpPr>
        <p:spPr bwMode="auto">
          <a:xfrm>
            <a:off x="577850" y="5967413"/>
            <a:ext cx="695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start</a:t>
            </a:r>
          </a:p>
        </p:txBody>
      </p:sp>
      <p:sp>
        <p:nvSpPr>
          <p:cNvPr id="100415" name="Freeform 87"/>
          <p:cNvSpPr>
            <a:spLocks noChangeArrowheads="1"/>
          </p:cNvSpPr>
          <p:nvPr/>
        </p:nvSpPr>
        <p:spPr bwMode="auto">
          <a:xfrm>
            <a:off x="1179513" y="5029200"/>
            <a:ext cx="1106487" cy="854075"/>
          </a:xfrm>
          <a:custGeom>
            <a:avLst/>
            <a:gdLst>
              <a:gd name="T0" fmla="*/ 0 w 1106905"/>
              <a:gd name="T1" fmla="*/ 853574 h 854242"/>
              <a:gd name="T2" fmla="*/ 336376 w 1106905"/>
              <a:gd name="T3" fmla="*/ 288534 h 854242"/>
              <a:gd name="T4" fmla="*/ 1105233 w 1106905"/>
              <a:gd name="T5" fmla="*/ 0 h 854242"/>
              <a:gd name="T6" fmla="*/ 0 60000 65536"/>
              <a:gd name="T7" fmla="*/ 0 60000 65536"/>
              <a:gd name="T8" fmla="*/ 0 60000 65536"/>
              <a:gd name="T9" fmla="*/ 0 w 1106905"/>
              <a:gd name="T10" fmla="*/ 0 h 854242"/>
              <a:gd name="T11" fmla="*/ 1106905 w 1106905"/>
              <a:gd name="T12" fmla="*/ 854242 h 8542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06905" h="854242">
                <a:moveTo>
                  <a:pt x="0" y="854242"/>
                </a:moveTo>
                <a:cubicBezTo>
                  <a:pt x="76200" y="642687"/>
                  <a:pt x="152400" y="431132"/>
                  <a:pt x="336884" y="288758"/>
                </a:cubicBezTo>
                <a:cubicBezTo>
                  <a:pt x="521368" y="146384"/>
                  <a:pt x="814136" y="73192"/>
                  <a:pt x="1106905" y="0"/>
                </a:cubicBezTo>
              </a:path>
            </a:pathLst>
          </a:cu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cxnSp>
        <p:nvCxnSpPr>
          <p:cNvPr id="100416" name="Straight Arrow Connector 88"/>
          <p:cNvCxnSpPr>
            <a:cxnSpLocks noChangeShapeType="1"/>
            <a:stCxn id="100413" idx="0"/>
          </p:cNvCxnSpPr>
          <p:nvPr/>
        </p:nvCxnSpPr>
        <p:spPr bwMode="auto">
          <a:xfrm rot="5400000" flipH="1" flipV="1">
            <a:off x="-284162" y="4341813"/>
            <a:ext cx="2736850" cy="260350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00417" name="Text Box 74"/>
          <p:cNvSpPr txBox="1">
            <a:spLocks noChangeArrowheads="1"/>
          </p:cNvSpPr>
          <p:nvPr/>
        </p:nvSpPr>
        <p:spPr bwMode="auto">
          <a:xfrm>
            <a:off x="1362075" y="5727700"/>
            <a:ext cx="503238" cy="401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100418" name="Text Box 74"/>
          <p:cNvSpPr txBox="1">
            <a:spLocks noChangeArrowheads="1"/>
          </p:cNvSpPr>
          <p:nvPr/>
        </p:nvSpPr>
        <p:spPr bwMode="auto">
          <a:xfrm>
            <a:off x="515938" y="5241925"/>
            <a:ext cx="503237" cy="401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0.5</a:t>
            </a:r>
          </a:p>
        </p:txBody>
      </p:sp>
      <p:sp>
        <p:nvSpPr>
          <p:cNvPr id="100419" name="Text Box 74"/>
          <p:cNvSpPr txBox="1">
            <a:spLocks noChangeArrowheads="1"/>
          </p:cNvSpPr>
          <p:nvPr/>
        </p:nvSpPr>
        <p:spPr bwMode="auto">
          <a:xfrm>
            <a:off x="1390650" y="4852988"/>
            <a:ext cx="501650" cy="401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0.4</a:t>
            </a:r>
          </a:p>
        </p:txBody>
      </p:sp>
      <p:sp>
        <p:nvSpPr>
          <p:cNvPr id="100420" name="Freeform 92"/>
          <p:cNvSpPr>
            <a:spLocks noChangeArrowheads="1"/>
          </p:cNvSpPr>
          <p:nvPr/>
        </p:nvSpPr>
        <p:spPr bwMode="auto">
          <a:xfrm>
            <a:off x="1300163" y="4440238"/>
            <a:ext cx="5702300" cy="1739900"/>
          </a:xfrm>
          <a:custGeom>
            <a:avLst/>
            <a:gdLst>
              <a:gd name="T0" fmla="*/ 0 w 5702968"/>
              <a:gd name="T1" fmla="*/ 1633784 h 1740568"/>
              <a:gd name="T2" fmla="*/ 4028688 w 5702968"/>
              <a:gd name="T3" fmla="*/ 1633784 h 1740568"/>
              <a:gd name="T4" fmla="*/ 5098991 w 5702968"/>
              <a:gd name="T5" fmla="*/ 1465600 h 1740568"/>
              <a:gd name="T6" fmla="*/ 5700296 w 5702968"/>
              <a:gd name="T7" fmla="*/ 0 h 1740568"/>
              <a:gd name="T8" fmla="*/ 0 60000 65536"/>
              <a:gd name="T9" fmla="*/ 0 60000 65536"/>
              <a:gd name="T10" fmla="*/ 0 60000 65536"/>
              <a:gd name="T11" fmla="*/ 0 60000 65536"/>
              <a:gd name="T12" fmla="*/ 0 w 5702968"/>
              <a:gd name="T13" fmla="*/ 0 h 1740568"/>
              <a:gd name="T14" fmla="*/ 5702968 w 5702968"/>
              <a:gd name="T15" fmla="*/ 1740568 h 17405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02968" h="1740568">
                <a:moveTo>
                  <a:pt x="0" y="1636294"/>
                </a:moveTo>
                <a:lnTo>
                  <a:pt x="4030578" y="1636294"/>
                </a:lnTo>
                <a:cubicBezTo>
                  <a:pt x="4880809" y="1608220"/>
                  <a:pt x="4822657" y="1740568"/>
                  <a:pt x="5101389" y="1467852"/>
                </a:cubicBezTo>
                <a:cubicBezTo>
                  <a:pt x="5380121" y="1195136"/>
                  <a:pt x="5541544" y="597568"/>
                  <a:pt x="5702968" y="0"/>
                </a:cubicBezTo>
              </a:path>
            </a:pathLst>
          </a:cu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675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Supervised HMM Training</a:t>
            </a:r>
          </a:p>
        </p:txBody>
      </p:sp>
      <p:sp>
        <p:nvSpPr>
          <p:cNvPr id="12288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600" dirty="0" smtClean="0"/>
              <a:t>If training sequences are labeled (tagged) with the underlying state sequences that generated them, then the parameters, λ={A,B} can all be estimated directly.</a:t>
            </a:r>
          </a:p>
        </p:txBody>
      </p:sp>
      <p:sp>
        <p:nvSpPr>
          <p:cNvPr id="40" name="Date Placeholder 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F9B3-16F8-B34A-87A2-D2B2D4189B6E}" type="datetime1">
              <a:rPr lang="en-US" smtClean="0"/>
              <a:t>6/19/16</a:t>
            </a:fld>
            <a:endParaRPr lang="en-US"/>
          </a:p>
        </p:txBody>
      </p:sp>
      <p:sp>
        <p:nvSpPr>
          <p:cNvPr id="41" name="Footer Placeholder 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Example due to Raymond Mooney</a:t>
            </a:r>
            <a:endParaRPr lang="en-US"/>
          </a:p>
        </p:txBody>
      </p:sp>
      <p:sp>
        <p:nvSpPr>
          <p:cNvPr id="1228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B20D33-6211-49F3-9694-DF8C0BDE5648}" type="slidenum">
              <a:rPr lang="en-US" smtClean="0">
                <a:latin typeface="Helvetica" pitchFamily="64" charset="0"/>
              </a:rPr>
              <a:pPr/>
              <a:t>11</a:t>
            </a:fld>
            <a:endParaRPr lang="en-US" smtClean="0">
              <a:latin typeface="Times New Roman" pitchFamily="6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513138" y="3740150"/>
            <a:ext cx="2486025" cy="1303338"/>
            <a:chOff x="2289" y="2796"/>
            <a:chExt cx="1566" cy="821"/>
          </a:xfrm>
        </p:grpSpPr>
        <p:sp>
          <p:nvSpPr>
            <p:cNvPr id="122917" name="Rectangle 5"/>
            <p:cNvSpPr>
              <a:spLocks noChangeArrowheads="1"/>
            </p:cNvSpPr>
            <p:nvPr/>
          </p:nvSpPr>
          <p:spPr bwMode="auto">
            <a:xfrm>
              <a:off x="2641" y="2796"/>
              <a:ext cx="1214" cy="821"/>
            </a:xfrm>
            <a:prstGeom prst="rect">
              <a:avLst/>
            </a:prstGeom>
            <a:solidFill>
              <a:srgbClr val="66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122918" name="Text Box 6"/>
            <p:cNvSpPr txBox="1">
              <a:spLocks noChangeArrowheads="1"/>
            </p:cNvSpPr>
            <p:nvPr/>
          </p:nvSpPr>
          <p:spPr bwMode="auto">
            <a:xfrm>
              <a:off x="2683" y="2850"/>
              <a:ext cx="967" cy="7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sz="2400" b="0"/>
                <a:t>Supervised</a:t>
              </a:r>
            </a:p>
            <a:p>
              <a:pPr algn="ctr"/>
              <a:r>
                <a:rPr lang="en-US" sz="2400" b="0"/>
                <a:t>HMM</a:t>
              </a:r>
            </a:p>
            <a:p>
              <a:pPr algn="ctr"/>
              <a:r>
                <a:rPr lang="en-US" sz="2400" b="0"/>
                <a:t>Training</a:t>
              </a:r>
            </a:p>
          </p:txBody>
        </p:sp>
        <p:sp>
          <p:nvSpPr>
            <p:cNvPr id="122919" name="AutoShape 7"/>
            <p:cNvSpPr>
              <a:spLocks noChangeArrowheads="1"/>
            </p:cNvSpPr>
            <p:nvPr/>
          </p:nvSpPr>
          <p:spPr bwMode="auto">
            <a:xfrm>
              <a:off x="2289" y="3172"/>
              <a:ext cx="361" cy="138"/>
            </a:xfrm>
            <a:prstGeom prst="rightArrow">
              <a:avLst>
                <a:gd name="adj1" fmla="val 50000"/>
                <a:gd name="adj2" fmla="val 65399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6018213" y="3286125"/>
            <a:ext cx="2835275" cy="1589088"/>
            <a:chOff x="3867" y="2510"/>
            <a:chExt cx="1786" cy="1001"/>
          </a:xfrm>
        </p:grpSpPr>
        <p:sp>
          <p:nvSpPr>
            <p:cNvPr id="122893" name="AutoShape 9"/>
            <p:cNvSpPr>
              <a:spLocks noChangeArrowheads="1"/>
            </p:cNvSpPr>
            <p:nvPr/>
          </p:nvSpPr>
          <p:spPr bwMode="auto">
            <a:xfrm>
              <a:off x="3867" y="3144"/>
              <a:ext cx="346" cy="138"/>
            </a:xfrm>
            <a:prstGeom prst="rightArrow">
              <a:avLst>
                <a:gd name="adj1" fmla="val 50000"/>
                <a:gd name="adj2" fmla="val 62681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4120" y="2510"/>
              <a:ext cx="1533" cy="1001"/>
              <a:chOff x="284" y="1101"/>
              <a:chExt cx="4313" cy="2622"/>
            </a:xfrm>
          </p:grpSpPr>
          <p:grpSp>
            <p:nvGrpSpPr>
              <p:cNvPr id="5" name="Group 11"/>
              <p:cNvGrpSpPr>
                <a:grpSpLocks/>
              </p:cNvGrpSpPr>
              <p:nvPr/>
            </p:nvGrpSpPr>
            <p:grpSpPr bwMode="auto">
              <a:xfrm>
                <a:off x="1360" y="2500"/>
                <a:ext cx="829" cy="797"/>
                <a:chOff x="3852" y="2120"/>
                <a:chExt cx="1098" cy="1242"/>
              </a:xfrm>
            </p:grpSpPr>
            <p:sp>
              <p:nvSpPr>
                <p:cNvPr id="122914" name="Freeform 12"/>
                <p:cNvSpPr>
                  <a:spLocks/>
                </p:cNvSpPr>
                <p:nvPr/>
              </p:nvSpPr>
              <p:spPr bwMode="auto">
                <a:xfrm>
                  <a:off x="3852" y="2127"/>
                  <a:ext cx="549" cy="1235"/>
                </a:xfrm>
                <a:custGeom>
                  <a:avLst/>
                  <a:gdLst>
                    <a:gd name="T0" fmla="*/ 157 w 549"/>
                    <a:gd name="T1" fmla="*/ 0 h 1235"/>
                    <a:gd name="T2" fmla="*/ 295 w 549"/>
                    <a:gd name="T3" fmla="*/ 108 h 1235"/>
                    <a:gd name="T4" fmla="*/ 318 w 549"/>
                    <a:gd name="T5" fmla="*/ 254 h 1235"/>
                    <a:gd name="T6" fmla="*/ 249 w 549"/>
                    <a:gd name="T7" fmla="*/ 377 h 1235"/>
                    <a:gd name="T8" fmla="*/ 88 w 549"/>
                    <a:gd name="T9" fmla="*/ 500 h 1235"/>
                    <a:gd name="T10" fmla="*/ 19 w 549"/>
                    <a:gd name="T11" fmla="*/ 661 h 1235"/>
                    <a:gd name="T12" fmla="*/ 19 w 549"/>
                    <a:gd name="T13" fmla="*/ 861 h 1235"/>
                    <a:gd name="T14" fmla="*/ 134 w 549"/>
                    <a:gd name="T15" fmla="*/ 1053 h 1235"/>
                    <a:gd name="T16" fmla="*/ 241 w 549"/>
                    <a:gd name="T17" fmla="*/ 1206 h 1235"/>
                    <a:gd name="T18" fmla="*/ 549 w 549"/>
                    <a:gd name="T19" fmla="*/ 1229 h 12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9"/>
                    <a:gd name="T31" fmla="*/ 0 h 1235"/>
                    <a:gd name="T32" fmla="*/ 549 w 549"/>
                    <a:gd name="T33" fmla="*/ 1235 h 12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9" h="1235">
                      <a:moveTo>
                        <a:pt x="157" y="0"/>
                      </a:moveTo>
                      <a:cubicBezTo>
                        <a:pt x="212" y="33"/>
                        <a:pt x="268" y="66"/>
                        <a:pt x="295" y="108"/>
                      </a:cubicBezTo>
                      <a:cubicBezTo>
                        <a:pt x="322" y="150"/>
                        <a:pt x="326" y="209"/>
                        <a:pt x="318" y="254"/>
                      </a:cubicBezTo>
                      <a:cubicBezTo>
                        <a:pt x="310" y="299"/>
                        <a:pt x="287" y="336"/>
                        <a:pt x="249" y="377"/>
                      </a:cubicBezTo>
                      <a:cubicBezTo>
                        <a:pt x="211" y="418"/>
                        <a:pt x="126" y="453"/>
                        <a:pt x="88" y="500"/>
                      </a:cubicBezTo>
                      <a:cubicBezTo>
                        <a:pt x="50" y="547"/>
                        <a:pt x="30" y="601"/>
                        <a:pt x="19" y="661"/>
                      </a:cubicBezTo>
                      <a:cubicBezTo>
                        <a:pt x="8" y="721"/>
                        <a:pt x="0" y="796"/>
                        <a:pt x="19" y="861"/>
                      </a:cubicBezTo>
                      <a:cubicBezTo>
                        <a:pt x="38" y="926"/>
                        <a:pt x="97" y="996"/>
                        <a:pt x="134" y="1053"/>
                      </a:cubicBezTo>
                      <a:cubicBezTo>
                        <a:pt x="171" y="1110"/>
                        <a:pt x="172" y="1177"/>
                        <a:pt x="241" y="1206"/>
                      </a:cubicBezTo>
                      <a:cubicBezTo>
                        <a:pt x="310" y="1235"/>
                        <a:pt x="498" y="1227"/>
                        <a:pt x="549" y="1229"/>
                      </a:cubicBezTo>
                    </a:path>
                  </a:pathLst>
                </a:custGeom>
                <a:noFill/>
                <a:ln w="38100">
                  <a:solidFill>
                    <a:srgbClr val="3366FF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22915" name="Freeform 13"/>
                <p:cNvSpPr>
                  <a:spLocks/>
                </p:cNvSpPr>
                <p:nvPr/>
              </p:nvSpPr>
              <p:spPr bwMode="auto">
                <a:xfrm flipH="1">
                  <a:off x="4401" y="2123"/>
                  <a:ext cx="549" cy="1235"/>
                </a:xfrm>
                <a:custGeom>
                  <a:avLst/>
                  <a:gdLst>
                    <a:gd name="T0" fmla="*/ 157 w 549"/>
                    <a:gd name="T1" fmla="*/ 0 h 1235"/>
                    <a:gd name="T2" fmla="*/ 295 w 549"/>
                    <a:gd name="T3" fmla="*/ 108 h 1235"/>
                    <a:gd name="T4" fmla="*/ 318 w 549"/>
                    <a:gd name="T5" fmla="*/ 254 h 1235"/>
                    <a:gd name="T6" fmla="*/ 249 w 549"/>
                    <a:gd name="T7" fmla="*/ 377 h 1235"/>
                    <a:gd name="T8" fmla="*/ 88 w 549"/>
                    <a:gd name="T9" fmla="*/ 500 h 1235"/>
                    <a:gd name="T10" fmla="*/ 19 w 549"/>
                    <a:gd name="T11" fmla="*/ 661 h 1235"/>
                    <a:gd name="T12" fmla="*/ 19 w 549"/>
                    <a:gd name="T13" fmla="*/ 861 h 1235"/>
                    <a:gd name="T14" fmla="*/ 134 w 549"/>
                    <a:gd name="T15" fmla="*/ 1053 h 1235"/>
                    <a:gd name="T16" fmla="*/ 241 w 549"/>
                    <a:gd name="T17" fmla="*/ 1206 h 1235"/>
                    <a:gd name="T18" fmla="*/ 549 w 549"/>
                    <a:gd name="T19" fmla="*/ 1229 h 12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9"/>
                    <a:gd name="T31" fmla="*/ 0 h 1235"/>
                    <a:gd name="T32" fmla="*/ 549 w 549"/>
                    <a:gd name="T33" fmla="*/ 1235 h 12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9" h="1235">
                      <a:moveTo>
                        <a:pt x="157" y="0"/>
                      </a:moveTo>
                      <a:cubicBezTo>
                        <a:pt x="212" y="33"/>
                        <a:pt x="268" y="66"/>
                        <a:pt x="295" y="108"/>
                      </a:cubicBezTo>
                      <a:cubicBezTo>
                        <a:pt x="322" y="150"/>
                        <a:pt x="326" y="209"/>
                        <a:pt x="318" y="254"/>
                      </a:cubicBezTo>
                      <a:cubicBezTo>
                        <a:pt x="310" y="299"/>
                        <a:pt x="287" y="336"/>
                        <a:pt x="249" y="377"/>
                      </a:cubicBezTo>
                      <a:cubicBezTo>
                        <a:pt x="211" y="418"/>
                        <a:pt x="126" y="453"/>
                        <a:pt x="88" y="500"/>
                      </a:cubicBezTo>
                      <a:cubicBezTo>
                        <a:pt x="50" y="547"/>
                        <a:pt x="30" y="601"/>
                        <a:pt x="19" y="661"/>
                      </a:cubicBezTo>
                      <a:cubicBezTo>
                        <a:pt x="8" y="721"/>
                        <a:pt x="0" y="796"/>
                        <a:pt x="19" y="861"/>
                      </a:cubicBezTo>
                      <a:cubicBezTo>
                        <a:pt x="38" y="926"/>
                        <a:pt x="97" y="996"/>
                        <a:pt x="134" y="1053"/>
                      </a:cubicBezTo>
                      <a:cubicBezTo>
                        <a:pt x="171" y="1110"/>
                        <a:pt x="172" y="1177"/>
                        <a:pt x="241" y="1206"/>
                      </a:cubicBezTo>
                      <a:cubicBezTo>
                        <a:pt x="310" y="1235"/>
                        <a:pt x="498" y="1227"/>
                        <a:pt x="549" y="1229"/>
                      </a:cubicBezTo>
                    </a:path>
                  </a:pathLst>
                </a:custGeom>
                <a:noFill/>
                <a:ln w="38100">
                  <a:solidFill>
                    <a:srgbClr val="3366FF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22916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4025" y="2120"/>
                  <a:ext cx="760" cy="8"/>
                </a:xfrm>
                <a:prstGeom prst="line">
                  <a:avLst/>
                </a:prstGeom>
                <a:noFill/>
                <a:ln w="38100">
                  <a:solidFill>
                    <a:srgbClr val="3366FF"/>
                  </a:solidFill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" name="Group 15"/>
              <p:cNvGrpSpPr>
                <a:grpSpLocks/>
              </p:cNvGrpSpPr>
              <p:nvPr/>
            </p:nvGrpSpPr>
            <p:grpSpPr bwMode="auto">
              <a:xfrm>
                <a:off x="2181" y="1163"/>
                <a:ext cx="829" cy="797"/>
                <a:chOff x="3852" y="2120"/>
                <a:chExt cx="1098" cy="1242"/>
              </a:xfrm>
            </p:grpSpPr>
            <p:sp>
              <p:nvSpPr>
                <p:cNvPr id="122911" name="Freeform 16"/>
                <p:cNvSpPr>
                  <a:spLocks/>
                </p:cNvSpPr>
                <p:nvPr/>
              </p:nvSpPr>
              <p:spPr bwMode="auto">
                <a:xfrm>
                  <a:off x="3852" y="2127"/>
                  <a:ext cx="549" cy="1235"/>
                </a:xfrm>
                <a:custGeom>
                  <a:avLst/>
                  <a:gdLst>
                    <a:gd name="T0" fmla="*/ 157 w 549"/>
                    <a:gd name="T1" fmla="*/ 0 h 1235"/>
                    <a:gd name="T2" fmla="*/ 295 w 549"/>
                    <a:gd name="T3" fmla="*/ 108 h 1235"/>
                    <a:gd name="T4" fmla="*/ 318 w 549"/>
                    <a:gd name="T5" fmla="*/ 254 h 1235"/>
                    <a:gd name="T6" fmla="*/ 249 w 549"/>
                    <a:gd name="T7" fmla="*/ 377 h 1235"/>
                    <a:gd name="T8" fmla="*/ 88 w 549"/>
                    <a:gd name="T9" fmla="*/ 500 h 1235"/>
                    <a:gd name="T10" fmla="*/ 19 w 549"/>
                    <a:gd name="T11" fmla="*/ 661 h 1235"/>
                    <a:gd name="T12" fmla="*/ 19 w 549"/>
                    <a:gd name="T13" fmla="*/ 861 h 1235"/>
                    <a:gd name="T14" fmla="*/ 134 w 549"/>
                    <a:gd name="T15" fmla="*/ 1053 h 1235"/>
                    <a:gd name="T16" fmla="*/ 241 w 549"/>
                    <a:gd name="T17" fmla="*/ 1206 h 1235"/>
                    <a:gd name="T18" fmla="*/ 549 w 549"/>
                    <a:gd name="T19" fmla="*/ 1229 h 12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9"/>
                    <a:gd name="T31" fmla="*/ 0 h 1235"/>
                    <a:gd name="T32" fmla="*/ 549 w 549"/>
                    <a:gd name="T33" fmla="*/ 1235 h 12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9" h="1235">
                      <a:moveTo>
                        <a:pt x="157" y="0"/>
                      </a:moveTo>
                      <a:cubicBezTo>
                        <a:pt x="212" y="33"/>
                        <a:pt x="268" y="66"/>
                        <a:pt x="295" y="108"/>
                      </a:cubicBezTo>
                      <a:cubicBezTo>
                        <a:pt x="322" y="150"/>
                        <a:pt x="326" y="209"/>
                        <a:pt x="318" y="254"/>
                      </a:cubicBezTo>
                      <a:cubicBezTo>
                        <a:pt x="310" y="299"/>
                        <a:pt x="287" y="336"/>
                        <a:pt x="249" y="377"/>
                      </a:cubicBezTo>
                      <a:cubicBezTo>
                        <a:pt x="211" y="418"/>
                        <a:pt x="126" y="453"/>
                        <a:pt x="88" y="500"/>
                      </a:cubicBezTo>
                      <a:cubicBezTo>
                        <a:pt x="50" y="547"/>
                        <a:pt x="30" y="601"/>
                        <a:pt x="19" y="661"/>
                      </a:cubicBezTo>
                      <a:cubicBezTo>
                        <a:pt x="8" y="721"/>
                        <a:pt x="0" y="796"/>
                        <a:pt x="19" y="861"/>
                      </a:cubicBezTo>
                      <a:cubicBezTo>
                        <a:pt x="38" y="926"/>
                        <a:pt x="97" y="996"/>
                        <a:pt x="134" y="1053"/>
                      </a:cubicBezTo>
                      <a:cubicBezTo>
                        <a:pt x="171" y="1110"/>
                        <a:pt x="172" y="1177"/>
                        <a:pt x="241" y="1206"/>
                      </a:cubicBezTo>
                      <a:cubicBezTo>
                        <a:pt x="310" y="1235"/>
                        <a:pt x="498" y="1227"/>
                        <a:pt x="549" y="1229"/>
                      </a:cubicBezTo>
                    </a:path>
                  </a:pathLst>
                </a:custGeom>
                <a:noFill/>
                <a:ln w="38100">
                  <a:solidFill>
                    <a:srgbClr val="33CC33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22912" name="Freeform 17"/>
                <p:cNvSpPr>
                  <a:spLocks/>
                </p:cNvSpPr>
                <p:nvPr/>
              </p:nvSpPr>
              <p:spPr bwMode="auto">
                <a:xfrm flipH="1">
                  <a:off x="4401" y="2123"/>
                  <a:ext cx="549" cy="1235"/>
                </a:xfrm>
                <a:custGeom>
                  <a:avLst/>
                  <a:gdLst>
                    <a:gd name="T0" fmla="*/ 157 w 549"/>
                    <a:gd name="T1" fmla="*/ 0 h 1235"/>
                    <a:gd name="T2" fmla="*/ 295 w 549"/>
                    <a:gd name="T3" fmla="*/ 108 h 1235"/>
                    <a:gd name="T4" fmla="*/ 318 w 549"/>
                    <a:gd name="T5" fmla="*/ 254 h 1235"/>
                    <a:gd name="T6" fmla="*/ 249 w 549"/>
                    <a:gd name="T7" fmla="*/ 377 h 1235"/>
                    <a:gd name="T8" fmla="*/ 88 w 549"/>
                    <a:gd name="T9" fmla="*/ 500 h 1235"/>
                    <a:gd name="T10" fmla="*/ 19 w 549"/>
                    <a:gd name="T11" fmla="*/ 661 h 1235"/>
                    <a:gd name="T12" fmla="*/ 19 w 549"/>
                    <a:gd name="T13" fmla="*/ 861 h 1235"/>
                    <a:gd name="T14" fmla="*/ 134 w 549"/>
                    <a:gd name="T15" fmla="*/ 1053 h 1235"/>
                    <a:gd name="T16" fmla="*/ 241 w 549"/>
                    <a:gd name="T17" fmla="*/ 1206 h 1235"/>
                    <a:gd name="T18" fmla="*/ 549 w 549"/>
                    <a:gd name="T19" fmla="*/ 1229 h 12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9"/>
                    <a:gd name="T31" fmla="*/ 0 h 1235"/>
                    <a:gd name="T32" fmla="*/ 549 w 549"/>
                    <a:gd name="T33" fmla="*/ 1235 h 12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9" h="1235">
                      <a:moveTo>
                        <a:pt x="157" y="0"/>
                      </a:moveTo>
                      <a:cubicBezTo>
                        <a:pt x="212" y="33"/>
                        <a:pt x="268" y="66"/>
                        <a:pt x="295" y="108"/>
                      </a:cubicBezTo>
                      <a:cubicBezTo>
                        <a:pt x="322" y="150"/>
                        <a:pt x="326" y="209"/>
                        <a:pt x="318" y="254"/>
                      </a:cubicBezTo>
                      <a:cubicBezTo>
                        <a:pt x="310" y="299"/>
                        <a:pt x="287" y="336"/>
                        <a:pt x="249" y="377"/>
                      </a:cubicBezTo>
                      <a:cubicBezTo>
                        <a:pt x="211" y="418"/>
                        <a:pt x="126" y="453"/>
                        <a:pt x="88" y="500"/>
                      </a:cubicBezTo>
                      <a:cubicBezTo>
                        <a:pt x="50" y="547"/>
                        <a:pt x="30" y="601"/>
                        <a:pt x="19" y="661"/>
                      </a:cubicBezTo>
                      <a:cubicBezTo>
                        <a:pt x="8" y="721"/>
                        <a:pt x="0" y="796"/>
                        <a:pt x="19" y="861"/>
                      </a:cubicBezTo>
                      <a:cubicBezTo>
                        <a:pt x="38" y="926"/>
                        <a:pt x="97" y="996"/>
                        <a:pt x="134" y="1053"/>
                      </a:cubicBezTo>
                      <a:cubicBezTo>
                        <a:pt x="171" y="1110"/>
                        <a:pt x="172" y="1177"/>
                        <a:pt x="241" y="1206"/>
                      </a:cubicBezTo>
                      <a:cubicBezTo>
                        <a:pt x="310" y="1235"/>
                        <a:pt x="498" y="1227"/>
                        <a:pt x="549" y="1229"/>
                      </a:cubicBezTo>
                    </a:path>
                  </a:pathLst>
                </a:custGeom>
                <a:noFill/>
                <a:ln w="38100">
                  <a:solidFill>
                    <a:srgbClr val="33CC33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22913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4025" y="2120"/>
                  <a:ext cx="760" cy="8"/>
                </a:xfrm>
                <a:prstGeom prst="line">
                  <a:avLst/>
                </a:prstGeom>
                <a:noFill/>
                <a:ln w="38100">
                  <a:solidFill>
                    <a:srgbClr val="33CC33"/>
                  </a:solidFill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22897" name="Freeform 19"/>
              <p:cNvSpPr>
                <a:spLocks/>
              </p:cNvSpPr>
              <p:nvPr/>
            </p:nvSpPr>
            <p:spPr bwMode="auto">
              <a:xfrm>
                <a:off x="579" y="1179"/>
                <a:ext cx="415" cy="793"/>
              </a:xfrm>
              <a:custGeom>
                <a:avLst/>
                <a:gdLst>
                  <a:gd name="T0" fmla="*/ 51 w 549"/>
                  <a:gd name="T1" fmla="*/ 0 h 1235"/>
                  <a:gd name="T2" fmla="*/ 97 w 549"/>
                  <a:gd name="T3" fmla="*/ 18 h 1235"/>
                  <a:gd name="T4" fmla="*/ 104 w 549"/>
                  <a:gd name="T5" fmla="*/ 43 h 1235"/>
                  <a:gd name="T6" fmla="*/ 81 w 549"/>
                  <a:gd name="T7" fmla="*/ 64 h 1235"/>
                  <a:gd name="T8" fmla="*/ 29 w 549"/>
                  <a:gd name="T9" fmla="*/ 85 h 1235"/>
                  <a:gd name="T10" fmla="*/ 6 w 549"/>
                  <a:gd name="T11" fmla="*/ 112 h 1235"/>
                  <a:gd name="T12" fmla="*/ 6 w 549"/>
                  <a:gd name="T13" fmla="*/ 146 h 1235"/>
                  <a:gd name="T14" fmla="*/ 43 w 549"/>
                  <a:gd name="T15" fmla="*/ 179 h 1235"/>
                  <a:gd name="T16" fmla="*/ 79 w 549"/>
                  <a:gd name="T17" fmla="*/ 205 h 1235"/>
                  <a:gd name="T18" fmla="*/ 179 w 549"/>
                  <a:gd name="T19" fmla="*/ 209 h 12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9"/>
                  <a:gd name="T31" fmla="*/ 0 h 1235"/>
                  <a:gd name="T32" fmla="*/ 549 w 549"/>
                  <a:gd name="T33" fmla="*/ 1235 h 12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9" h="1235">
                    <a:moveTo>
                      <a:pt x="157" y="0"/>
                    </a:moveTo>
                    <a:cubicBezTo>
                      <a:pt x="212" y="33"/>
                      <a:pt x="268" y="66"/>
                      <a:pt x="295" y="108"/>
                    </a:cubicBezTo>
                    <a:cubicBezTo>
                      <a:pt x="322" y="150"/>
                      <a:pt x="326" y="209"/>
                      <a:pt x="318" y="254"/>
                    </a:cubicBezTo>
                    <a:cubicBezTo>
                      <a:pt x="310" y="299"/>
                      <a:pt x="287" y="336"/>
                      <a:pt x="249" y="377"/>
                    </a:cubicBezTo>
                    <a:cubicBezTo>
                      <a:pt x="211" y="418"/>
                      <a:pt x="126" y="453"/>
                      <a:pt x="88" y="500"/>
                    </a:cubicBezTo>
                    <a:cubicBezTo>
                      <a:pt x="50" y="547"/>
                      <a:pt x="30" y="601"/>
                      <a:pt x="19" y="661"/>
                    </a:cubicBezTo>
                    <a:cubicBezTo>
                      <a:pt x="8" y="721"/>
                      <a:pt x="0" y="796"/>
                      <a:pt x="19" y="861"/>
                    </a:cubicBezTo>
                    <a:cubicBezTo>
                      <a:pt x="38" y="926"/>
                      <a:pt x="97" y="996"/>
                      <a:pt x="134" y="1053"/>
                    </a:cubicBezTo>
                    <a:cubicBezTo>
                      <a:pt x="171" y="1110"/>
                      <a:pt x="172" y="1177"/>
                      <a:pt x="241" y="1206"/>
                    </a:cubicBezTo>
                    <a:cubicBezTo>
                      <a:pt x="310" y="1235"/>
                      <a:pt x="498" y="1227"/>
                      <a:pt x="549" y="1229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2898" name="Freeform 20"/>
              <p:cNvSpPr>
                <a:spLocks/>
              </p:cNvSpPr>
              <p:nvPr/>
            </p:nvSpPr>
            <p:spPr bwMode="auto">
              <a:xfrm flipH="1">
                <a:off x="994" y="1177"/>
                <a:ext cx="414" cy="792"/>
              </a:xfrm>
              <a:custGeom>
                <a:avLst/>
                <a:gdLst>
                  <a:gd name="T0" fmla="*/ 51 w 549"/>
                  <a:gd name="T1" fmla="*/ 0 h 1235"/>
                  <a:gd name="T2" fmla="*/ 95 w 549"/>
                  <a:gd name="T3" fmla="*/ 18 h 1235"/>
                  <a:gd name="T4" fmla="*/ 103 w 549"/>
                  <a:gd name="T5" fmla="*/ 43 h 1235"/>
                  <a:gd name="T6" fmla="*/ 81 w 549"/>
                  <a:gd name="T7" fmla="*/ 63 h 1235"/>
                  <a:gd name="T8" fmla="*/ 29 w 549"/>
                  <a:gd name="T9" fmla="*/ 85 h 1235"/>
                  <a:gd name="T10" fmla="*/ 6 w 549"/>
                  <a:gd name="T11" fmla="*/ 112 h 1235"/>
                  <a:gd name="T12" fmla="*/ 6 w 549"/>
                  <a:gd name="T13" fmla="*/ 146 h 1235"/>
                  <a:gd name="T14" fmla="*/ 43 w 549"/>
                  <a:gd name="T15" fmla="*/ 178 h 1235"/>
                  <a:gd name="T16" fmla="*/ 78 w 549"/>
                  <a:gd name="T17" fmla="*/ 204 h 1235"/>
                  <a:gd name="T18" fmla="*/ 177 w 549"/>
                  <a:gd name="T19" fmla="*/ 208 h 12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9"/>
                  <a:gd name="T31" fmla="*/ 0 h 1235"/>
                  <a:gd name="T32" fmla="*/ 549 w 549"/>
                  <a:gd name="T33" fmla="*/ 1235 h 12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9" h="1235">
                    <a:moveTo>
                      <a:pt x="157" y="0"/>
                    </a:moveTo>
                    <a:cubicBezTo>
                      <a:pt x="212" y="33"/>
                      <a:pt x="268" y="66"/>
                      <a:pt x="295" y="108"/>
                    </a:cubicBezTo>
                    <a:cubicBezTo>
                      <a:pt x="322" y="150"/>
                      <a:pt x="326" y="209"/>
                      <a:pt x="318" y="254"/>
                    </a:cubicBezTo>
                    <a:cubicBezTo>
                      <a:pt x="310" y="299"/>
                      <a:pt x="287" y="336"/>
                      <a:pt x="249" y="377"/>
                    </a:cubicBezTo>
                    <a:cubicBezTo>
                      <a:pt x="211" y="418"/>
                      <a:pt x="126" y="453"/>
                      <a:pt x="88" y="500"/>
                    </a:cubicBezTo>
                    <a:cubicBezTo>
                      <a:pt x="50" y="547"/>
                      <a:pt x="30" y="601"/>
                      <a:pt x="19" y="661"/>
                    </a:cubicBezTo>
                    <a:cubicBezTo>
                      <a:pt x="8" y="721"/>
                      <a:pt x="0" y="796"/>
                      <a:pt x="19" y="861"/>
                    </a:cubicBezTo>
                    <a:cubicBezTo>
                      <a:pt x="38" y="926"/>
                      <a:pt x="97" y="996"/>
                      <a:pt x="134" y="1053"/>
                    </a:cubicBezTo>
                    <a:cubicBezTo>
                      <a:pt x="171" y="1110"/>
                      <a:pt x="172" y="1177"/>
                      <a:pt x="241" y="1206"/>
                    </a:cubicBezTo>
                    <a:cubicBezTo>
                      <a:pt x="310" y="1235"/>
                      <a:pt x="498" y="1227"/>
                      <a:pt x="549" y="1229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2899" name="Line 21"/>
              <p:cNvSpPr>
                <a:spLocks noChangeShapeType="1"/>
              </p:cNvSpPr>
              <p:nvPr/>
            </p:nvSpPr>
            <p:spPr bwMode="auto">
              <a:xfrm flipV="1">
                <a:off x="710" y="1175"/>
                <a:ext cx="573" cy="5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2900" name="Freeform 22"/>
              <p:cNvSpPr>
                <a:spLocks/>
              </p:cNvSpPr>
              <p:nvPr/>
            </p:nvSpPr>
            <p:spPr bwMode="auto">
              <a:xfrm>
                <a:off x="3768" y="2017"/>
                <a:ext cx="415" cy="793"/>
              </a:xfrm>
              <a:custGeom>
                <a:avLst/>
                <a:gdLst>
                  <a:gd name="T0" fmla="*/ 51 w 549"/>
                  <a:gd name="T1" fmla="*/ 0 h 1235"/>
                  <a:gd name="T2" fmla="*/ 97 w 549"/>
                  <a:gd name="T3" fmla="*/ 18 h 1235"/>
                  <a:gd name="T4" fmla="*/ 104 w 549"/>
                  <a:gd name="T5" fmla="*/ 43 h 1235"/>
                  <a:gd name="T6" fmla="*/ 81 w 549"/>
                  <a:gd name="T7" fmla="*/ 64 h 1235"/>
                  <a:gd name="T8" fmla="*/ 29 w 549"/>
                  <a:gd name="T9" fmla="*/ 85 h 1235"/>
                  <a:gd name="T10" fmla="*/ 6 w 549"/>
                  <a:gd name="T11" fmla="*/ 112 h 1235"/>
                  <a:gd name="T12" fmla="*/ 6 w 549"/>
                  <a:gd name="T13" fmla="*/ 146 h 1235"/>
                  <a:gd name="T14" fmla="*/ 43 w 549"/>
                  <a:gd name="T15" fmla="*/ 179 h 1235"/>
                  <a:gd name="T16" fmla="*/ 79 w 549"/>
                  <a:gd name="T17" fmla="*/ 205 h 1235"/>
                  <a:gd name="T18" fmla="*/ 179 w 549"/>
                  <a:gd name="T19" fmla="*/ 209 h 12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9"/>
                  <a:gd name="T31" fmla="*/ 0 h 1235"/>
                  <a:gd name="T32" fmla="*/ 549 w 549"/>
                  <a:gd name="T33" fmla="*/ 1235 h 12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9" h="1235">
                    <a:moveTo>
                      <a:pt x="157" y="0"/>
                    </a:moveTo>
                    <a:cubicBezTo>
                      <a:pt x="212" y="33"/>
                      <a:pt x="268" y="66"/>
                      <a:pt x="295" y="108"/>
                    </a:cubicBezTo>
                    <a:cubicBezTo>
                      <a:pt x="322" y="150"/>
                      <a:pt x="326" y="209"/>
                      <a:pt x="318" y="254"/>
                    </a:cubicBezTo>
                    <a:cubicBezTo>
                      <a:pt x="310" y="299"/>
                      <a:pt x="287" y="336"/>
                      <a:pt x="249" y="377"/>
                    </a:cubicBezTo>
                    <a:cubicBezTo>
                      <a:pt x="211" y="418"/>
                      <a:pt x="126" y="453"/>
                      <a:pt x="88" y="500"/>
                    </a:cubicBezTo>
                    <a:cubicBezTo>
                      <a:pt x="50" y="547"/>
                      <a:pt x="30" y="601"/>
                      <a:pt x="19" y="661"/>
                    </a:cubicBezTo>
                    <a:cubicBezTo>
                      <a:pt x="8" y="721"/>
                      <a:pt x="0" y="796"/>
                      <a:pt x="19" y="861"/>
                    </a:cubicBezTo>
                    <a:cubicBezTo>
                      <a:pt x="38" y="926"/>
                      <a:pt x="97" y="996"/>
                      <a:pt x="134" y="1053"/>
                    </a:cubicBezTo>
                    <a:cubicBezTo>
                      <a:pt x="171" y="1110"/>
                      <a:pt x="172" y="1177"/>
                      <a:pt x="241" y="1206"/>
                    </a:cubicBezTo>
                    <a:cubicBezTo>
                      <a:pt x="310" y="1235"/>
                      <a:pt x="498" y="1227"/>
                      <a:pt x="549" y="1229"/>
                    </a:cubicBezTo>
                  </a:path>
                </a:pathLst>
              </a:custGeom>
              <a:noFill/>
              <a:ln w="38100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2901" name="Freeform 23"/>
              <p:cNvSpPr>
                <a:spLocks/>
              </p:cNvSpPr>
              <p:nvPr/>
            </p:nvSpPr>
            <p:spPr bwMode="auto">
              <a:xfrm flipH="1">
                <a:off x="4183" y="2015"/>
                <a:ext cx="414" cy="792"/>
              </a:xfrm>
              <a:custGeom>
                <a:avLst/>
                <a:gdLst>
                  <a:gd name="T0" fmla="*/ 51 w 549"/>
                  <a:gd name="T1" fmla="*/ 0 h 1235"/>
                  <a:gd name="T2" fmla="*/ 95 w 549"/>
                  <a:gd name="T3" fmla="*/ 18 h 1235"/>
                  <a:gd name="T4" fmla="*/ 103 w 549"/>
                  <a:gd name="T5" fmla="*/ 43 h 1235"/>
                  <a:gd name="T6" fmla="*/ 81 w 549"/>
                  <a:gd name="T7" fmla="*/ 63 h 1235"/>
                  <a:gd name="T8" fmla="*/ 29 w 549"/>
                  <a:gd name="T9" fmla="*/ 85 h 1235"/>
                  <a:gd name="T10" fmla="*/ 6 w 549"/>
                  <a:gd name="T11" fmla="*/ 112 h 1235"/>
                  <a:gd name="T12" fmla="*/ 6 w 549"/>
                  <a:gd name="T13" fmla="*/ 146 h 1235"/>
                  <a:gd name="T14" fmla="*/ 43 w 549"/>
                  <a:gd name="T15" fmla="*/ 178 h 1235"/>
                  <a:gd name="T16" fmla="*/ 78 w 549"/>
                  <a:gd name="T17" fmla="*/ 204 h 1235"/>
                  <a:gd name="T18" fmla="*/ 177 w 549"/>
                  <a:gd name="T19" fmla="*/ 208 h 12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9"/>
                  <a:gd name="T31" fmla="*/ 0 h 1235"/>
                  <a:gd name="T32" fmla="*/ 549 w 549"/>
                  <a:gd name="T33" fmla="*/ 1235 h 12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9" h="1235">
                    <a:moveTo>
                      <a:pt x="157" y="0"/>
                    </a:moveTo>
                    <a:cubicBezTo>
                      <a:pt x="212" y="33"/>
                      <a:pt x="268" y="66"/>
                      <a:pt x="295" y="108"/>
                    </a:cubicBezTo>
                    <a:cubicBezTo>
                      <a:pt x="322" y="150"/>
                      <a:pt x="326" y="209"/>
                      <a:pt x="318" y="254"/>
                    </a:cubicBezTo>
                    <a:cubicBezTo>
                      <a:pt x="310" y="299"/>
                      <a:pt x="287" y="336"/>
                      <a:pt x="249" y="377"/>
                    </a:cubicBezTo>
                    <a:cubicBezTo>
                      <a:pt x="211" y="418"/>
                      <a:pt x="126" y="453"/>
                      <a:pt x="88" y="500"/>
                    </a:cubicBezTo>
                    <a:cubicBezTo>
                      <a:pt x="50" y="547"/>
                      <a:pt x="30" y="601"/>
                      <a:pt x="19" y="661"/>
                    </a:cubicBezTo>
                    <a:cubicBezTo>
                      <a:pt x="8" y="721"/>
                      <a:pt x="0" y="796"/>
                      <a:pt x="19" y="861"/>
                    </a:cubicBezTo>
                    <a:cubicBezTo>
                      <a:pt x="38" y="926"/>
                      <a:pt x="97" y="996"/>
                      <a:pt x="134" y="1053"/>
                    </a:cubicBezTo>
                    <a:cubicBezTo>
                      <a:pt x="171" y="1110"/>
                      <a:pt x="172" y="1177"/>
                      <a:pt x="241" y="1206"/>
                    </a:cubicBezTo>
                    <a:cubicBezTo>
                      <a:pt x="310" y="1235"/>
                      <a:pt x="498" y="1227"/>
                      <a:pt x="549" y="1229"/>
                    </a:cubicBezTo>
                  </a:path>
                </a:pathLst>
              </a:custGeom>
              <a:noFill/>
              <a:ln w="38100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2902" name="Line 24"/>
              <p:cNvSpPr>
                <a:spLocks noChangeShapeType="1"/>
              </p:cNvSpPr>
              <p:nvPr/>
            </p:nvSpPr>
            <p:spPr bwMode="auto">
              <a:xfrm flipV="1">
                <a:off x="3899" y="2013"/>
                <a:ext cx="573" cy="5"/>
              </a:xfrm>
              <a:prstGeom prst="line">
                <a:avLst/>
              </a:prstGeom>
              <a:noFill/>
              <a:ln w="38100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2903" name="Freeform 25"/>
              <p:cNvSpPr>
                <a:spLocks/>
              </p:cNvSpPr>
              <p:nvPr/>
            </p:nvSpPr>
            <p:spPr bwMode="auto">
              <a:xfrm>
                <a:off x="1290" y="1829"/>
                <a:ext cx="983" cy="258"/>
              </a:xfrm>
              <a:custGeom>
                <a:avLst/>
                <a:gdLst>
                  <a:gd name="T0" fmla="*/ 0 w 983"/>
                  <a:gd name="T1" fmla="*/ 38 h 258"/>
                  <a:gd name="T2" fmla="*/ 253 w 983"/>
                  <a:gd name="T3" fmla="*/ 215 h 258"/>
                  <a:gd name="T4" fmla="*/ 614 w 983"/>
                  <a:gd name="T5" fmla="*/ 222 h 258"/>
                  <a:gd name="T6" fmla="*/ 983 w 983"/>
                  <a:gd name="T7" fmla="*/ 0 h 2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83"/>
                  <a:gd name="T13" fmla="*/ 0 h 258"/>
                  <a:gd name="T14" fmla="*/ 983 w 983"/>
                  <a:gd name="T15" fmla="*/ 258 h 2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83" h="258">
                    <a:moveTo>
                      <a:pt x="0" y="38"/>
                    </a:moveTo>
                    <a:cubicBezTo>
                      <a:pt x="75" y="111"/>
                      <a:pt x="151" y="184"/>
                      <a:pt x="253" y="215"/>
                    </a:cubicBezTo>
                    <a:cubicBezTo>
                      <a:pt x="355" y="246"/>
                      <a:pt x="492" y="258"/>
                      <a:pt x="614" y="222"/>
                    </a:cubicBezTo>
                    <a:cubicBezTo>
                      <a:pt x="736" y="186"/>
                      <a:pt x="859" y="93"/>
                      <a:pt x="983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2904" name="Freeform 26"/>
              <p:cNvSpPr>
                <a:spLocks/>
              </p:cNvSpPr>
              <p:nvPr/>
            </p:nvSpPr>
            <p:spPr bwMode="auto">
              <a:xfrm>
                <a:off x="2918" y="1821"/>
                <a:ext cx="929" cy="507"/>
              </a:xfrm>
              <a:custGeom>
                <a:avLst/>
                <a:gdLst>
                  <a:gd name="T0" fmla="*/ 0 w 929"/>
                  <a:gd name="T1" fmla="*/ 0 h 507"/>
                  <a:gd name="T2" fmla="*/ 207 w 929"/>
                  <a:gd name="T3" fmla="*/ 238 h 507"/>
                  <a:gd name="T4" fmla="*/ 499 w 929"/>
                  <a:gd name="T5" fmla="*/ 422 h 507"/>
                  <a:gd name="T6" fmla="*/ 929 w 929"/>
                  <a:gd name="T7" fmla="*/ 507 h 50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29"/>
                  <a:gd name="T13" fmla="*/ 0 h 507"/>
                  <a:gd name="T14" fmla="*/ 929 w 929"/>
                  <a:gd name="T15" fmla="*/ 507 h 50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29" h="507">
                    <a:moveTo>
                      <a:pt x="0" y="0"/>
                    </a:moveTo>
                    <a:cubicBezTo>
                      <a:pt x="62" y="84"/>
                      <a:pt x="124" y="168"/>
                      <a:pt x="207" y="238"/>
                    </a:cubicBezTo>
                    <a:cubicBezTo>
                      <a:pt x="290" y="308"/>
                      <a:pt x="379" y="377"/>
                      <a:pt x="499" y="422"/>
                    </a:cubicBezTo>
                    <a:cubicBezTo>
                      <a:pt x="619" y="467"/>
                      <a:pt x="860" y="493"/>
                      <a:pt x="929" y="507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2905" name="Freeform 27"/>
              <p:cNvSpPr>
                <a:spLocks/>
              </p:cNvSpPr>
              <p:nvPr/>
            </p:nvSpPr>
            <p:spPr bwMode="auto">
              <a:xfrm>
                <a:off x="1313" y="1101"/>
                <a:ext cx="975" cy="359"/>
              </a:xfrm>
              <a:custGeom>
                <a:avLst/>
                <a:gdLst>
                  <a:gd name="T0" fmla="*/ 975 w 975"/>
                  <a:gd name="T1" fmla="*/ 106 h 536"/>
                  <a:gd name="T2" fmla="*/ 668 w 975"/>
                  <a:gd name="T3" fmla="*/ 17 h 536"/>
                  <a:gd name="T4" fmla="*/ 307 w 975"/>
                  <a:gd name="T5" fmla="*/ 15 h 536"/>
                  <a:gd name="T6" fmla="*/ 0 w 975"/>
                  <a:gd name="T7" fmla="*/ 108 h 53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75"/>
                  <a:gd name="T13" fmla="*/ 0 h 536"/>
                  <a:gd name="T14" fmla="*/ 975 w 975"/>
                  <a:gd name="T15" fmla="*/ 536 h 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75" h="536">
                    <a:moveTo>
                      <a:pt x="975" y="528"/>
                    </a:moveTo>
                    <a:cubicBezTo>
                      <a:pt x="877" y="343"/>
                      <a:pt x="779" y="158"/>
                      <a:pt x="668" y="83"/>
                    </a:cubicBezTo>
                    <a:cubicBezTo>
                      <a:pt x="557" y="8"/>
                      <a:pt x="418" y="0"/>
                      <a:pt x="307" y="75"/>
                    </a:cubicBezTo>
                    <a:cubicBezTo>
                      <a:pt x="196" y="150"/>
                      <a:pt x="52" y="458"/>
                      <a:pt x="0" y="53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2906" name="Freeform 28"/>
              <p:cNvSpPr>
                <a:spLocks/>
              </p:cNvSpPr>
              <p:nvPr/>
            </p:nvSpPr>
            <p:spPr bwMode="auto">
              <a:xfrm>
                <a:off x="1159" y="1959"/>
                <a:ext cx="2612" cy="620"/>
              </a:xfrm>
              <a:custGeom>
                <a:avLst/>
                <a:gdLst>
                  <a:gd name="T0" fmla="*/ 0 w 2612"/>
                  <a:gd name="T1" fmla="*/ 0 h 620"/>
                  <a:gd name="T2" fmla="*/ 400 w 2612"/>
                  <a:gd name="T3" fmla="*/ 354 h 620"/>
                  <a:gd name="T4" fmla="*/ 1467 w 2612"/>
                  <a:gd name="T5" fmla="*/ 392 h 620"/>
                  <a:gd name="T6" fmla="*/ 2174 w 2612"/>
                  <a:gd name="T7" fmla="*/ 584 h 620"/>
                  <a:gd name="T8" fmla="*/ 2612 w 2612"/>
                  <a:gd name="T9" fmla="*/ 607 h 6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12"/>
                  <a:gd name="T16" fmla="*/ 0 h 620"/>
                  <a:gd name="T17" fmla="*/ 2612 w 2612"/>
                  <a:gd name="T18" fmla="*/ 620 h 6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12" h="620">
                    <a:moveTo>
                      <a:pt x="0" y="0"/>
                    </a:moveTo>
                    <a:cubicBezTo>
                      <a:pt x="78" y="144"/>
                      <a:pt x="156" y="289"/>
                      <a:pt x="400" y="354"/>
                    </a:cubicBezTo>
                    <a:cubicBezTo>
                      <a:pt x="644" y="419"/>
                      <a:pt x="1171" y="354"/>
                      <a:pt x="1467" y="392"/>
                    </a:cubicBezTo>
                    <a:cubicBezTo>
                      <a:pt x="1763" y="430"/>
                      <a:pt x="1983" y="548"/>
                      <a:pt x="2174" y="584"/>
                    </a:cubicBezTo>
                    <a:cubicBezTo>
                      <a:pt x="2365" y="620"/>
                      <a:pt x="2488" y="613"/>
                      <a:pt x="2612" y="607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2907" name="Freeform 29"/>
              <p:cNvSpPr>
                <a:spLocks/>
              </p:cNvSpPr>
              <p:nvPr/>
            </p:nvSpPr>
            <p:spPr bwMode="auto">
              <a:xfrm>
                <a:off x="2173" y="2735"/>
                <a:ext cx="1705" cy="481"/>
              </a:xfrm>
              <a:custGeom>
                <a:avLst/>
                <a:gdLst>
                  <a:gd name="T0" fmla="*/ 0 w 1705"/>
                  <a:gd name="T1" fmla="*/ 292 h 481"/>
                  <a:gd name="T2" fmla="*/ 315 w 1705"/>
                  <a:gd name="T3" fmla="*/ 399 h 481"/>
                  <a:gd name="T4" fmla="*/ 1121 w 1705"/>
                  <a:gd name="T5" fmla="*/ 415 h 481"/>
                  <a:gd name="T6" fmla="*/ 1705 w 1705"/>
                  <a:gd name="T7" fmla="*/ 0 h 48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705"/>
                  <a:gd name="T13" fmla="*/ 0 h 481"/>
                  <a:gd name="T14" fmla="*/ 1705 w 1705"/>
                  <a:gd name="T15" fmla="*/ 481 h 48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705" h="481">
                    <a:moveTo>
                      <a:pt x="0" y="292"/>
                    </a:moveTo>
                    <a:cubicBezTo>
                      <a:pt x="64" y="335"/>
                      <a:pt x="128" y="379"/>
                      <a:pt x="315" y="399"/>
                    </a:cubicBezTo>
                    <a:cubicBezTo>
                      <a:pt x="502" y="419"/>
                      <a:pt x="889" y="481"/>
                      <a:pt x="1121" y="415"/>
                    </a:cubicBezTo>
                    <a:cubicBezTo>
                      <a:pt x="1353" y="349"/>
                      <a:pt x="1529" y="174"/>
                      <a:pt x="1705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2908" name="Freeform 30"/>
              <p:cNvSpPr>
                <a:spLocks/>
              </p:cNvSpPr>
              <p:nvPr/>
            </p:nvSpPr>
            <p:spPr bwMode="auto">
              <a:xfrm>
                <a:off x="475" y="1783"/>
                <a:ext cx="892" cy="1282"/>
              </a:xfrm>
              <a:custGeom>
                <a:avLst/>
                <a:gdLst>
                  <a:gd name="T0" fmla="*/ 892 w 892"/>
                  <a:gd name="T1" fmla="*/ 1282 h 1282"/>
                  <a:gd name="T2" fmla="*/ 569 w 892"/>
                  <a:gd name="T3" fmla="*/ 1190 h 1282"/>
                  <a:gd name="T4" fmla="*/ 147 w 892"/>
                  <a:gd name="T5" fmla="*/ 921 h 1282"/>
                  <a:gd name="T6" fmla="*/ 1 w 892"/>
                  <a:gd name="T7" fmla="*/ 583 h 1282"/>
                  <a:gd name="T8" fmla="*/ 139 w 892"/>
                  <a:gd name="T9" fmla="*/ 0 h 128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92"/>
                  <a:gd name="T16" fmla="*/ 0 h 1282"/>
                  <a:gd name="T17" fmla="*/ 892 w 892"/>
                  <a:gd name="T18" fmla="*/ 1282 h 128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92" h="1282">
                    <a:moveTo>
                      <a:pt x="892" y="1282"/>
                    </a:moveTo>
                    <a:cubicBezTo>
                      <a:pt x="792" y="1266"/>
                      <a:pt x="693" y="1250"/>
                      <a:pt x="569" y="1190"/>
                    </a:cubicBezTo>
                    <a:cubicBezTo>
                      <a:pt x="445" y="1130"/>
                      <a:pt x="242" y="1022"/>
                      <a:pt x="147" y="921"/>
                    </a:cubicBezTo>
                    <a:cubicBezTo>
                      <a:pt x="52" y="820"/>
                      <a:pt x="2" y="736"/>
                      <a:pt x="1" y="583"/>
                    </a:cubicBezTo>
                    <a:cubicBezTo>
                      <a:pt x="0" y="430"/>
                      <a:pt x="69" y="215"/>
                      <a:pt x="139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2909" name="Freeform 31"/>
              <p:cNvSpPr>
                <a:spLocks/>
              </p:cNvSpPr>
              <p:nvPr/>
            </p:nvSpPr>
            <p:spPr bwMode="auto">
              <a:xfrm>
                <a:off x="284" y="1621"/>
                <a:ext cx="3702" cy="2102"/>
              </a:xfrm>
              <a:custGeom>
                <a:avLst/>
                <a:gdLst>
                  <a:gd name="T0" fmla="*/ 3702 w 3702"/>
                  <a:gd name="T1" fmla="*/ 1175 h 2102"/>
                  <a:gd name="T2" fmla="*/ 3364 w 3702"/>
                  <a:gd name="T3" fmla="*/ 1905 h 2102"/>
                  <a:gd name="T4" fmla="*/ 3164 w 3702"/>
                  <a:gd name="T5" fmla="*/ 2051 h 2102"/>
                  <a:gd name="T6" fmla="*/ 2895 w 3702"/>
                  <a:gd name="T7" fmla="*/ 2097 h 2102"/>
                  <a:gd name="T8" fmla="*/ 1290 w 3702"/>
                  <a:gd name="T9" fmla="*/ 2059 h 2102"/>
                  <a:gd name="T10" fmla="*/ 607 w 3702"/>
                  <a:gd name="T11" fmla="*/ 1836 h 2102"/>
                  <a:gd name="T12" fmla="*/ 345 w 3702"/>
                  <a:gd name="T13" fmla="*/ 1498 h 2102"/>
                  <a:gd name="T14" fmla="*/ 100 w 3702"/>
                  <a:gd name="T15" fmla="*/ 976 h 2102"/>
                  <a:gd name="T16" fmla="*/ 31 w 3702"/>
                  <a:gd name="T17" fmla="*/ 300 h 2102"/>
                  <a:gd name="T18" fmla="*/ 284 w 3702"/>
                  <a:gd name="T19" fmla="*/ 0 h 210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702"/>
                  <a:gd name="T31" fmla="*/ 0 h 2102"/>
                  <a:gd name="T32" fmla="*/ 3702 w 3702"/>
                  <a:gd name="T33" fmla="*/ 2102 h 210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702" h="2102">
                    <a:moveTo>
                      <a:pt x="3702" y="1175"/>
                    </a:moveTo>
                    <a:cubicBezTo>
                      <a:pt x="3578" y="1467"/>
                      <a:pt x="3454" y="1759"/>
                      <a:pt x="3364" y="1905"/>
                    </a:cubicBezTo>
                    <a:cubicBezTo>
                      <a:pt x="3274" y="2051"/>
                      <a:pt x="3242" y="2019"/>
                      <a:pt x="3164" y="2051"/>
                    </a:cubicBezTo>
                    <a:cubicBezTo>
                      <a:pt x="3086" y="2083"/>
                      <a:pt x="3207" y="2096"/>
                      <a:pt x="2895" y="2097"/>
                    </a:cubicBezTo>
                    <a:cubicBezTo>
                      <a:pt x="2583" y="2098"/>
                      <a:pt x="1671" y="2102"/>
                      <a:pt x="1290" y="2059"/>
                    </a:cubicBezTo>
                    <a:cubicBezTo>
                      <a:pt x="909" y="2016"/>
                      <a:pt x="765" y="1930"/>
                      <a:pt x="607" y="1836"/>
                    </a:cubicBezTo>
                    <a:cubicBezTo>
                      <a:pt x="449" y="1742"/>
                      <a:pt x="429" y="1641"/>
                      <a:pt x="345" y="1498"/>
                    </a:cubicBezTo>
                    <a:cubicBezTo>
                      <a:pt x="261" y="1355"/>
                      <a:pt x="152" y="1176"/>
                      <a:pt x="100" y="976"/>
                    </a:cubicBezTo>
                    <a:cubicBezTo>
                      <a:pt x="48" y="776"/>
                      <a:pt x="0" y="463"/>
                      <a:pt x="31" y="300"/>
                    </a:cubicBezTo>
                    <a:cubicBezTo>
                      <a:pt x="62" y="137"/>
                      <a:pt x="173" y="68"/>
                      <a:pt x="284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2910" name="Freeform 32"/>
              <p:cNvSpPr>
                <a:spLocks/>
              </p:cNvSpPr>
              <p:nvPr/>
            </p:nvSpPr>
            <p:spPr bwMode="auto">
              <a:xfrm>
                <a:off x="1997" y="2612"/>
                <a:ext cx="1820" cy="226"/>
              </a:xfrm>
              <a:custGeom>
                <a:avLst/>
                <a:gdLst>
                  <a:gd name="T0" fmla="*/ 1820 w 1820"/>
                  <a:gd name="T1" fmla="*/ 0 h 226"/>
                  <a:gd name="T2" fmla="*/ 1259 w 1820"/>
                  <a:gd name="T3" fmla="*/ 192 h 226"/>
                  <a:gd name="T4" fmla="*/ 744 w 1820"/>
                  <a:gd name="T5" fmla="*/ 207 h 226"/>
                  <a:gd name="T6" fmla="*/ 307 w 1820"/>
                  <a:gd name="T7" fmla="*/ 100 h 226"/>
                  <a:gd name="T8" fmla="*/ 0 w 1820"/>
                  <a:gd name="T9" fmla="*/ 123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20"/>
                  <a:gd name="T16" fmla="*/ 0 h 226"/>
                  <a:gd name="T17" fmla="*/ 1820 w 1820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20" h="226">
                    <a:moveTo>
                      <a:pt x="1820" y="0"/>
                    </a:moveTo>
                    <a:cubicBezTo>
                      <a:pt x="1629" y="79"/>
                      <a:pt x="1438" y="158"/>
                      <a:pt x="1259" y="192"/>
                    </a:cubicBezTo>
                    <a:cubicBezTo>
                      <a:pt x="1080" y="226"/>
                      <a:pt x="903" y="222"/>
                      <a:pt x="744" y="207"/>
                    </a:cubicBezTo>
                    <a:cubicBezTo>
                      <a:pt x="585" y="192"/>
                      <a:pt x="431" y="114"/>
                      <a:pt x="307" y="100"/>
                    </a:cubicBezTo>
                    <a:cubicBezTo>
                      <a:pt x="183" y="86"/>
                      <a:pt x="91" y="104"/>
                      <a:pt x="0" y="123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641350" y="2924175"/>
            <a:ext cx="3109913" cy="3052763"/>
            <a:chOff x="465" y="2305"/>
            <a:chExt cx="1959" cy="1923"/>
          </a:xfrm>
        </p:grpSpPr>
        <p:sp>
          <p:nvSpPr>
            <p:cNvPr id="122888" name="Text Box 34"/>
            <p:cNvSpPr txBox="1">
              <a:spLocks noChangeArrowheads="1"/>
            </p:cNvSpPr>
            <p:nvPr/>
          </p:nvSpPr>
          <p:spPr bwMode="auto">
            <a:xfrm>
              <a:off x="514" y="2634"/>
              <a:ext cx="1759" cy="15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b="0">
                  <a:solidFill>
                    <a:schemeClr val="tx2"/>
                  </a:solidFill>
                </a:rPr>
                <a:t>John</a:t>
              </a:r>
              <a:r>
                <a:rPr lang="en-US" b="0"/>
                <a:t> </a:t>
              </a:r>
              <a:r>
                <a:rPr lang="en-US" b="0">
                  <a:solidFill>
                    <a:srgbClr val="CC0099"/>
                  </a:solidFill>
                </a:rPr>
                <a:t>ate</a:t>
              </a:r>
              <a:r>
                <a:rPr lang="en-US" b="0"/>
                <a:t> </a:t>
              </a:r>
              <a:r>
                <a:rPr lang="en-US" b="0">
                  <a:solidFill>
                    <a:srgbClr val="FF0000"/>
                  </a:solidFill>
                </a:rPr>
                <a:t>the</a:t>
              </a:r>
              <a:r>
                <a:rPr lang="en-US" b="0"/>
                <a:t> </a:t>
              </a:r>
              <a:r>
                <a:rPr lang="en-US" b="0">
                  <a:solidFill>
                    <a:srgbClr val="009900"/>
                  </a:solidFill>
                </a:rPr>
                <a:t>apple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b="0">
                  <a:solidFill>
                    <a:srgbClr val="FF0000"/>
                  </a:solidFill>
                </a:rPr>
                <a:t>A</a:t>
              </a:r>
              <a:r>
                <a:rPr lang="en-US" b="0"/>
                <a:t> </a:t>
              </a:r>
              <a:r>
                <a:rPr lang="en-US" b="0">
                  <a:solidFill>
                    <a:srgbClr val="009900"/>
                  </a:solidFill>
                </a:rPr>
                <a:t>dog</a:t>
              </a:r>
              <a:r>
                <a:rPr lang="en-US" b="0"/>
                <a:t> </a:t>
              </a:r>
              <a:r>
                <a:rPr lang="en-US" b="0">
                  <a:solidFill>
                    <a:srgbClr val="CC0099"/>
                  </a:solidFill>
                </a:rPr>
                <a:t>bit</a:t>
              </a:r>
              <a:r>
                <a:rPr lang="en-US" b="0"/>
                <a:t> </a:t>
              </a:r>
              <a:r>
                <a:rPr lang="en-US" b="0">
                  <a:solidFill>
                    <a:schemeClr val="tx2"/>
                  </a:solidFill>
                </a:rPr>
                <a:t>Mary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b="0">
                  <a:solidFill>
                    <a:schemeClr val="tx2"/>
                  </a:solidFill>
                </a:rPr>
                <a:t>Mary</a:t>
              </a:r>
              <a:r>
                <a:rPr lang="en-US" b="0">
                  <a:solidFill>
                    <a:srgbClr val="CC0099"/>
                  </a:solidFill>
                </a:rPr>
                <a:t> hit </a:t>
              </a:r>
              <a:r>
                <a:rPr lang="en-US" b="0">
                  <a:solidFill>
                    <a:srgbClr val="FF0000"/>
                  </a:solidFill>
                </a:rPr>
                <a:t>the</a:t>
              </a:r>
              <a:r>
                <a:rPr lang="en-US" b="0"/>
                <a:t> </a:t>
              </a:r>
              <a:r>
                <a:rPr lang="en-US" b="0">
                  <a:solidFill>
                    <a:srgbClr val="009900"/>
                  </a:solidFill>
                </a:rPr>
                <a:t>dog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b="0">
                  <a:solidFill>
                    <a:schemeClr val="tx2"/>
                  </a:solidFill>
                </a:rPr>
                <a:t>John</a:t>
              </a:r>
              <a:r>
                <a:rPr lang="en-US" b="0"/>
                <a:t> </a:t>
              </a:r>
              <a:r>
                <a:rPr lang="en-US" b="0">
                  <a:solidFill>
                    <a:srgbClr val="CC0099"/>
                  </a:solidFill>
                </a:rPr>
                <a:t>gave</a:t>
              </a:r>
              <a:r>
                <a:rPr lang="en-US" b="0"/>
                <a:t> </a:t>
              </a:r>
              <a:r>
                <a:rPr lang="en-US" b="0">
                  <a:solidFill>
                    <a:schemeClr val="tx2"/>
                  </a:solidFill>
                </a:rPr>
                <a:t>Mary</a:t>
              </a:r>
              <a:r>
                <a:rPr lang="en-US" b="0"/>
                <a:t> </a:t>
              </a:r>
              <a:r>
                <a:rPr lang="en-US" b="0">
                  <a:solidFill>
                    <a:srgbClr val="FF0000"/>
                  </a:solidFill>
                </a:rPr>
                <a:t>the</a:t>
              </a:r>
              <a:r>
                <a:rPr lang="en-US" b="0"/>
                <a:t> </a:t>
              </a:r>
              <a:r>
                <a:rPr lang="en-US" b="0">
                  <a:solidFill>
                    <a:srgbClr val="009900"/>
                  </a:solidFill>
                </a:rPr>
                <a:t>cat</a:t>
              </a:r>
              <a:r>
                <a:rPr lang="en-US" b="0"/>
                <a:t>.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endParaRPr lang="en-US" b="0"/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endParaRPr lang="en-US" b="0"/>
            </a:p>
            <a:p>
              <a:pPr>
                <a:lnSpc>
                  <a:spcPct val="50000"/>
                </a:lnSpc>
              </a:pPr>
              <a:endParaRPr lang="en-US" b="0"/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endParaRPr lang="en-US" b="0"/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endParaRPr lang="en-US" b="0"/>
            </a:p>
          </p:txBody>
        </p:sp>
        <p:sp>
          <p:nvSpPr>
            <p:cNvPr id="122889" name="Text Box 35"/>
            <p:cNvSpPr txBox="1">
              <a:spLocks noChangeArrowheads="1"/>
            </p:cNvSpPr>
            <p:nvPr/>
          </p:nvSpPr>
          <p:spPr bwMode="auto">
            <a:xfrm>
              <a:off x="1191" y="3341"/>
              <a:ext cx="170" cy="58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65000"/>
                </a:lnSpc>
              </a:pPr>
              <a:r>
                <a:rPr lang="en-US" sz="2800"/>
                <a:t>.</a:t>
              </a:r>
            </a:p>
            <a:p>
              <a:pPr algn="ctr">
                <a:lnSpc>
                  <a:spcPct val="65000"/>
                </a:lnSpc>
              </a:pPr>
              <a:r>
                <a:rPr lang="en-US" sz="2800"/>
                <a:t>.</a:t>
              </a:r>
            </a:p>
            <a:p>
              <a:pPr algn="ctr">
                <a:lnSpc>
                  <a:spcPct val="65000"/>
                </a:lnSpc>
              </a:pPr>
              <a:r>
                <a:rPr lang="en-US" sz="2800"/>
                <a:t>.</a:t>
              </a:r>
            </a:p>
          </p:txBody>
        </p:sp>
        <p:sp>
          <p:nvSpPr>
            <p:cNvPr id="122890" name="Rectangle 36"/>
            <p:cNvSpPr>
              <a:spLocks noChangeArrowheads="1"/>
            </p:cNvSpPr>
            <p:nvPr/>
          </p:nvSpPr>
          <p:spPr bwMode="auto">
            <a:xfrm>
              <a:off x="483" y="2573"/>
              <a:ext cx="1767" cy="139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122891" name="Text Box 37"/>
            <p:cNvSpPr txBox="1">
              <a:spLocks noChangeArrowheads="1"/>
            </p:cNvSpPr>
            <p:nvPr/>
          </p:nvSpPr>
          <p:spPr bwMode="auto">
            <a:xfrm>
              <a:off x="681" y="2305"/>
              <a:ext cx="1379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Training Sequences</a:t>
              </a:r>
            </a:p>
          </p:txBody>
        </p:sp>
        <p:sp>
          <p:nvSpPr>
            <p:cNvPr id="122892" name="Text Box 38"/>
            <p:cNvSpPr txBox="1">
              <a:spLocks noChangeArrowheads="1"/>
            </p:cNvSpPr>
            <p:nvPr/>
          </p:nvSpPr>
          <p:spPr bwMode="auto">
            <a:xfrm>
              <a:off x="465" y="3965"/>
              <a:ext cx="1959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b="0">
                  <a:solidFill>
                    <a:srgbClr val="FF0000"/>
                  </a:solidFill>
                </a:rPr>
                <a:t>Det</a:t>
              </a:r>
              <a:r>
                <a:rPr lang="en-US" b="0"/>
                <a:t>   </a:t>
              </a:r>
              <a:r>
                <a:rPr lang="en-US" b="0">
                  <a:solidFill>
                    <a:srgbClr val="009900"/>
                  </a:solidFill>
                </a:rPr>
                <a:t>Noun</a:t>
              </a:r>
              <a:r>
                <a:rPr lang="en-US" b="0"/>
                <a:t>  </a:t>
              </a:r>
              <a:r>
                <a:rPr lang="en-US" b="0">
                  <a:solidFill>
                    <a:schemeClr val="tx2"/>
                  </a:solidFill>
                </a:rPr>
                <a:t>PropNoun</a:t>
              </a:r>
              <a:r>
                <a:rPr lang="en-US" b="0"/>
                <a:t> </a:t>
              </a:r>
              <a:r>
                <a:rPr lang="en-US" b="0">
                  <a:solidFill>
                    <a:srgbClr val="CC0099"/>
                  </a:solidFill>
                </a:rPr>
                <a:t>Verb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38938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HMM Generation</a:t>
            </a:r>
          </a:p>
        </p:txBody>
      </p:sp>
      <p:sp>
        <p:nvSpPr>
          <p:cNvPr id="88" name="Content Placeholder 87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25609"/>
          </a:xfrm>
        </p:spPr>
        <p:txBody>
          <a:bodyPr/>
          <a:lstStyle/>
          <a:p>
            <a:endParaRPr lang="en-US"/>
          </a:p>
        </p:txBody>
      </p:sp>
      <p:sp>
        <p:nvSpPr>
          <p:cNvPr id="86" name="Date Placeholder 8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6FBF-CF89-9848-9D92-78188EA04FF1}" type="datetime1">
              <a:rPr lang="en-US" smtClean="0"/>
              <a:t>6/19/16</a:t>
            </a:fld>
            <a:endParaRPr lang="en-US"/>
          </a:p>
        </p:txBody>
      </p:sp>
      <p:sp>
        <p:nvSpPr>
          <p:cNvPr id="87" name="Footer Placeholder 8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Example due to Raymond Mooney</a:t>
            </a:r>
            <a:endParaRPr lang="en-US" dirty="0"/>
          </a:p>
        </p:txBody>
      </p:sp>
      <p:sp>
        <p:nvSpPr>
          <p:cNvPr id="911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37549E-26AD-4703-9823-48D19B086F57}" type="slidenum">
              <a:rPr lang="en-US" smtClean="0">
                <a:latin typeface="Helvetica" pitchFamily="64" charset="0"/>
              </a:rPr>
              <a:pPr/>
              <a:t>1</a:t>
            </a:fld>
            <a:endParaRPr lang="en-US" smtClean="0">
              <a:latin typeface="Times New Roman" pitchFamily="6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50850" y="1404938"/>
            <a:ext cx="8362950" cy="4554537"/>
            <a:chOff x="315" y="1007"/>
            <a:chExt cx="5268" cy="2869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391" y="2622"/>
              <a:ext cx="829" cy="1023"/>
              <a:chOff x="1391" y="2622"/>
              <a:chExt cx="829" cy="1023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1391" y="2622"/>
                <a:ext cx="829" cy="797"/>
                <a:chOff x="3852" y="2120"/>
                <a:chExt cx="1098" cy="1242"/>
              </a:xfrm>
            </p:grpSpPr>
            <p:sp>
              <p:nvSpPr>
                <p:cNvPr id="91219" name="Freeform 6"/>
                <p:cNvSpPr>
                  <a:spLocks/>
                </p:cNvSpPr>
                <p:nvPr/>
              </p:nvSpPr>
              <p:spPr bwMode="auto">
                <a:xfrm>
                  <a:off x="3852" y="2127"/>
                  <a:ext cx="549" cy="1235"/>
                </a:xfrm>
                <a:custGeom>
                  <a:avLst/>
                  <a:gdLst>
                    <a:gd name="T0" fmla="*/ 157 w 549"/>
                    <a:gd name="T1" fmla="*/ 0 h 1235"/>
                    <a:gd name="T2" fmla="*/ 295 w 549"/>
                    <a:gd name="T3" fmla="*/ 108 h 1235"/>
                    <a:gd name="T4" fmla="*/ 318 w 549"/>
                    <a:gd name="T5" fmla="*/ 254 h 1235"/>
                    <a:gd name="T6" fmla="*/ 249 w 549"/>
                    <a:gd name="T7" fmla="*/ 377 h 1235"/>
                    <a:gd name="T8" fmla="*/ 88 w 549"/>
                    <a:gd name="T9" fmla="*/ 500 h 1235"/>
                    <a:gd name="T10" fmla="*/ 19 w 549"/>
                    <a:gd name="T11" fmla="*/ 661 h 1235"/>
                    <a:gd name="T12" fmla="*/ 19 w 549"/>
                    <a:gd name="T13" fmla="*/ 861 h 1235"/>
                    <a:gd name="T14" fmla="*/ 134 w 549"/>
                    <a:gd name="T15" fmla="*/ 1053 h 1235"/>
                    <a:gd name="T16" fmla="*/ 241 w 549"/>
                    <a:gd name="T17" fmla="*/ 1206 h 1235"/>
                    <a:gd name="T18" fmla="*/ 549 w 549"/>
                    <a:gd name="T19" fmla="*/ 1229 h 12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9"/>
                    <a:gd name="T31" fmla="*/ 0 h 1235"/>
                    <a:gd name="T32" fmla="*/ 549 w 549"/>
                    <a:gd name="T33" fmla="*/ 1235 h 12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9" h="1235">
                      <a:moveTo>
                        <a:pt x="157" y="0"/>
                      </a:moveTo>
                      <a:cubicBezTo>
                        <a:pt x="212" y="33"/>
                        <a:pt x="268" y="66"/>
                        <a:pt x="295" y="108"/>
                      </a:cubicBezTo>
                      <a:cubicBezTo>
                        <a:pt x="322" y="150"/>
                        <a:pt x="326" y="209"/>
                        <a:pt x="318" y="254"/>
                      </a:cubicBezTo>
                      <a:cubicBezTo>
                        <a:pt x="310" y="299"/>
                        <a:pt x="287" y="336"/>
                        <a:pt x="249" y="377"/>
                      </a:cubicBezTo>
                      <a:cubicBezTo>
                        <a:pt x="211" y="418"/>
                        <a:pt x="126" y="453"/>
                        <a:pt x="88" y="500"/>
                      </a:cubicBezTo>
                      <a:cubicBezTo>
                        <a:pt x="50" y="547"/>
                        <a:pt x="30" y="601"/>
                        <a:pt x="19" y="661"/>
                      </a:cubicBezTo>
                      <a:cubicBezTo>
                        <a:pt x="8" y="721"/>
                        <a:pt x="0" y="796"/>
                        <a:pt x="19" y="861"/>
                      </a:cubicBezTo>
                      <a:cubicBezTo>
                        <a:pt x="38" y="926"/>
                        <a:pt x="97" y="996"/>
                        <a:pt x="134" y="1053"/>
                      </a:cubicBezTo>
                      <a:cubicBezTo>
                        <a:pt x="171" y="1110"/>
                        <a:pt x="172" y="1177"/>
                        <a:pt x="241" y="1206"/>
                      </a:cubicBezTo>
                      <a:cubicBezTo>
                        <a:pt x="310" y="1235"/>
                        <a:pt x="498" y="1227"/>
                        <a:pt x="549" y="1229"/>
                      </a:cubicBezTo>
                    </a:path>
                  </a:pathLst>
                </a:custGeom>
                <a:noFill/>
                <a:ln w="38100">
                  <a:solidFill>
                    <a:srgbClr val="3366FF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91220" name="Freeform 7"/>
                <p:cNvSpPr>
                  <a:spLocks/>
                </p:cNvSpPr>
                <p:nvPr/>
              </p:nvSpPr>
              <p:spPr bwMode="auto">
                <a:xfrm flipH="1">
                  <a:off x="4401" y="2123"/>
                  <a:ext cx="549" cy="1235"/>
                </a:xfrm>
                <a:custGeom>
                  <a:avLst/>
                  <a:gdLst>
                    <a:gd name="T0" fmla="*/ 157 w 549"/>
                    <a:gd name="T1" fmla="*/ 0 h 1235"/>
                    <a:gd name="T2" fmla="*/ 295 w 549"/>
                    <a:gd name="T3" fmla="*/ 108 h 1235"/>
                    <a:gd name="T4" fmla="*/ 318 w 549"/>
                    <a:gd name="T5" fmla="*/ 254 h 1235"/>
                    <a:gd name="T6" fmla="*/ 249 w 549"/>
                    <a:gd name="T7" fmla="*/ 377 h 1235"/>
                    <a:gd name="T8" fmla="*/ 88 w 549"/>
                    <a:gd name="T9" fmla="*/ 500 h 1235"/>
                    <a:gd name="T10" fmla="*/ 19 w 549"/>
                    <a:gd name="T11" fmla="*/ 661 h 1235"/>
                    <a:gd name="T12" fmla="*/ 19 w 549"/>
                    <a:gd name="T13" fmla="*/ 861 h 1235"/>
                    <a:gd name="T14" fmla="*/ 134 w 549"/>
                    <a:gd name="T15" fmla="*/ 1053 h 1235"/>
                    <a:gd name="T16" fmla="*/ 241 w 549"/>
                    <a:gd name="T17" fmla="*/ 1206 h 1235"/>
                    <a:gd name="T18" fmla="*/ 549 w 549"/>
                    <a:gd name="T19" fmla="*/ 1229 h 12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9"/>
                    <a:gd name="T31" fmla="*/ 0 h 1235"/>
                    <a:gd name="T32" fmla="*/ 549 w 549"/>
                    <a:gd name="T33" fmla="*/ 1235 h 12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9" h="1235">
                      <a:moveTo>
                        <a:pt x="157" y="0"/>
                      </a:moveTo>
                      <a:cubicBezTo>
                        <a:pt x="212" y="33"/>
                        <a:pt x="268" y="66"/>
                        <a:pt x="295" y="108"/>
                      </a:cubicBezTo>
                      <a:cubicBezTo>
                        <a:pt x="322" y="150"/>
                        <a:pt x="326" y="209"/>
                        <a:pt x="318" y="254"/>
                      </a:cubicBezTo>
                      <a:cubicBezTo>
                        <a:pt x="310" y="299"/>
                        <a:pt x="287" y="336"/>
                        <a:pt x="249" y="377"/>
                      </a:cubicBezTo>
                      <a:cubicBezTo>
                        <a:pt x="211" y="418"/>
                        <a:pt x="126" y="453"/>
                        <a:pt x="88" y="500"/>
                      </a:cubicBezTo>
                      <a:cubicBezTo>
                        <a:pt x="50" y="547"/>
                        <a:pt x="30" y="601"/>
                        <a:pt x="19" y="661"/>
                      </a:cubicBezTo>
                      <a:cubicBezTo>
                        <a:pt x="8" y="721"/>
                        <a:pt x="0" y="796"/>
                        <a:pt x="19" y="861"/>
                      </a:cubicBezTo>
                      <a:cubicBezTo>
                        <a:pt x="38" y="926"/>
                        <a:pt x="97" y="996"/>
                        <a:pt x="134" y="1053"/>
                      </a:cubicBezTo>
                      <a:cubicBezTo>
                        <a:pt x="171" y="1110"/>
                        <a:pt x="172" y="1177"/>
                        <a:pt x="241" y="1206"/>
                      </a:cubicBezTo>
                      <a:cubicBezTo>
                        <a:pt x="310" y="1235"/>
                        <a:pt x="498" y="1227"/>
                        <a:pt x="549" y="1229"/>
                      </a:cubicBezTo>
                    </a:path>
                  </a:pathLst>
                </a:custGeom>
                <a:noFill/>
                <a:ln w="38100">
                  <a:solidFill>
                    <a:srgbClr val="3366FF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91221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4025" y="2120"/>
                  <a:ext cx="760" cy="8"/>
                </a:xfrm>
                <a:prstGeom prst="line">
                  <a:avLst/>
                </a:prstGeom>
                <a:noFill/>
                <a:ln w="38100">
                  <a:solidFill>
                    <a:srgbClr val="3366FF"/>
                  </a:solidFill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91213" name="Text Box 9"/>
              <p:cNvSpPr txBox="1">
                <a:spLocks noChangeArrowheads="1"/>
              </p:cNvSpPr>
              <p:nvPr/>
            </p:nvSpPr>
            <p:spPr bwMode="auto">
              <a:xfrm>
                <a:off x="1413" y="3395"/>
                <a:ext cx="772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PropNoun</a:t>
                </a:r>
              </a:p>
            </p:txBody>
          </p:sp>
          <p:sp>
            <p:nvSpPr>
              <p:cNvPr id="91214" name="Text Box 10"/>
              <p:cNvSpPr txBox="1">
                <a:spLocks noChangeArrowheads="1"/>
              </p:cNvSpPr>
              <p:nvPr/>
            </p:nvSpPr>
            <p:spPr bwMode="auto">
              <a:xfrm>
                <a:off x="1444" y="2874"/>
                <a:ext cx="41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John</a:t>
                </a:r>
              </a:p>
            </p:txBody>
          </p:sp>
          <p:sp>
            <p:nvSpPr>
              <p:cNvPr id="91215" name="Text Box 11"/>
              <p:cNvSpPr txBox="1">
                <a:spLocks noChangeArrowheads="1"/>
              </p:cNvSpPr>
              <p:nvPr/>
            </p:nvSpPr>
            <p:spPr bwMode="auto">
              <a:xfrm>
                <a:off x="1753" y="2942"/>
                <a:ext cx="460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Mary</a:t>
                </a:r>
              </a:p>
            </p:txBody>
          </p:sp>
          <p:sp>
            <p:nvSpPr>
              <p:cNvPr id="91216" name="Text Box 12"/>
              <p:cNvSpPr txBox="1">
                <a:spLocks noChangeArrowheads="1"/>
              </p:cNvSpPr>
              <p:nvPr/>
            </p:nvSpPr>
            <p:spPr bwMode="auto">
              <a:xfrm>
                <a:off x="1392" y="3050"/>
                <a:ext cx="460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Alice</a:t>
                </a:r>
              </a:p>
            </p:txBody>
          </p:sp>
          <p:sp>
            <p:nvSpPr>
              <p:cNvPr id="91217" name="Text Box 13"/>
              <p:cNvSpPr txBox="1">
                <a:spLocks noChangeArrowheads="1"/>
              </p:cNvSpPr>
              <p:nvPr/>
            </p:nvSpPr>
            <p:spPr bwMode="auto">
              <a:xfrm>
                <a:off x="1705" y="3143"/>
                <a:ext cx="433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Jerry</a:t>
                </a:r>
              </a:p>
            </p:txBody>
          </p:sp>
          <p:sp>
            <p:nvSpPr>
              <p:cNvPr id="91218" name="Text Box 14"/>
              <p:cNvSpPr txBox="1">
                <a:spLocks noChangeArrowheads="1"/>
              </p:cNvSpPr>
              <p:nvPr/>
            </p:nvSpPr>
            <p:spPr bwMode="auto">
              <a:xfrm>
                <a:off x="1582" y="2697"/>
                <a:ext cx="41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Tom</a:t>
                </a:r>
              </a:p>
            </p:txBody>
          </p:sp>
        </p:grpSp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2212" y="1285"/>
              <a:ext cx="829" cy="1048"/>
              <a:chOff x="2212" y="1285"/>
              <a:chExt cx="829" cy="1048"/>
            </a:xfrm>
          </p:grpSpPr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2212" y="1285"/>
                <a:ext cx="829" cy="797"/>
                <a:chOff x="3852" y="2120"/>
                <a:chExt cx="1098" cy="1242"/>
              </a:xfrm>
            </p:grpSpPr>
            <p:sp>
              <p:nvSpPr>
                <p:cNvPr id="91209" name="Freeform 17"/>
                <p:cNvSpPr>
                  <a:spLocks/>
                </p:cNvSpPr>
                <p:nvPr/>
              </p:nvSpPr>
              <p:spPr bwMode="auto">
                <a:xfrm>
                  <a:off x="3852" y="2127"/>
                  <a:ext cx="549" cy="1235"/>
                </a:xfrm>
                <a:custGeom>
                  <a:avLst/>
                  <a:gdLst>
                    <a:gd name="T0" fmla="*/ 157 w 549"/>
                    <a:gd name="T1" fmla="*/ 0 h 1235"/>
                    <a:gd name="T2" fmla="*/ 295 w 549"/>
                    <a:gd name="T3" fmla="*/ 108 h 1235"/>
                    <a:gd name="T4" fmla="*/ 318 w 549"/>
                    <a:gd name="T5" fmla="*/ 254 h 1235"/>
                    <a:gd name="T6" fmla="*/ 249 w 549"/>
                    <a:gd name="T7" fmla="*/ 377 h 1235"/>
                    <a:gd name="T8" fmla="*/ 88 w 549"/>
                    <a:gd name="T9" fmla="*/ 500 h 1235"/>
                    <a:gd name="T10" fmla="*/ 19 w 549"/>
                    <a:gd name="T11" fmla="*/ 661 h 1235"/>
                    <a:gd name="T12" fmla="*/ 19 w 549"/>
                    <a:gd name="T13" fmla="*/ 861 h 1235"/>
                    <a:gd name="T14" fmla="*/ 134 w 549"/>
                    <a:gd name="T15" fmla="*/ 1053 h 1235"/>
                    <a:gd name="T16" fmla="*/ 241 w 549"/>
                    <a:gd name="T17" fmla="*/ 1206 h 1235"/>
                    <a:gd name="T18" fmla="*/ 549 w 549"/>
                    <a:gd name="T19" fmla="*/ 1229 h 12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9"/>
                    <a:gd name="T31" fmla="*/ 0 h 1235"/>
                    <a:gd name="T32" fmla="*/ 549 w 549"/>
                    <a:gd name="T33" fmla="*/ 1235 h 12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9" h="1235">
                      <a:moveTo>
                        <a:pt x="157" y="0"/>
                      </a:moveTo>
                      <a:cubicBezTo>
                        <a:pt x="212" y="33"/>
                        <a:pt x="268" y="66"/>
                        <a:pt x="295" y="108"/>
                      </a:cubicBezTo>
                      <a:cubicBezTo>
                        <a:pt x="322" y="150"/>
                        <a:pt x="326" y="209"/>
                        <a:pt x="318" y="254"/>
                      </a:cubicBezTo>
                      <a:cubicBezTo>
                        <a:pt x="310" y="299"/>
                        <a:pt x="287" y="336"/>
                        <a:pt x="249" y="377"/>
                      </a:cubicBezTo>
                      <a:cubicBezTo>
                        <a:pt x="211" y="418"/>
                        <a:pt x="126" y="453"/>
                        <a:pt x="88" y="500"/>
                      </a:cubicBezTo>
                      <a:cubicBezTo>
                        <a:pt x="50" y="547"/>
                        <a:pt x="30" y="601"/>
                        <a:pt x="19" y="661"/>
                      </a:cubicBezTo>
                      <a:cubicBezTo>
                        <a:pt x="8" y="721"/>
                        <a:pt x="0" y="796"/>
                        <a:pt x="19" y="861"/>
                      </a:cubicBezTo>
                      <a:cubicBezTo>
                        <a:pt x="38" y="926"/>
                        <a:pt x="97" y="996"/>
                        <a:pt x="134" y="1053"/>
                      </a:cubicBezTo>
                      <a:cubicBezTo>
                        <a:pt x="171" y="1110"/>
                        <a:pt x="172" y="1177"/>
                        <a:pt x="241" y="1206"/>
                      </a:cubicBezTo>
                      <a:cubicBezTo>
                        <a:pt x="310" y="1235"/>
                        <a:pt x="498" y="1227"/>
                        <a:pt x="549" y="1229"/>
                      </a:cubicBezTo>
                    </a:path>
                  </a:pathLst>
                </a:custGeom>
                <a:noFill/>
                <a:ln w="38100">
                  <a:solidFill>
                    <a:srgbClr val="33CC33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91210" name="Freeform 18"/>
                <p:cNvSpPr>
                  <a:spLocks/>
                </p:cNvSpPr>
                <p:nvPr/>
              </p:nvSpPr>
              <p:spPr bwMode="auto">
                <a:xfrm flipH="1">
                  <a:off x="4401" y="2123"/>
                  <a:ext cx="549" cy="1235"/>
                </a:xfrm>
                <a:custGeom>
                  <a:avLst/>
                  <a:gdLst>
                    <a:gd name="T0" fmla="*/ 157 w 549"/>
                    <a:gd name="T1" fmla="*/ 0 h 1235"/>
                    <a:gd name="T2" fmla="*/ 295 w 549"/>
                    <a:gd name="T3" fmla="*/ 108 h 1235"/>
                    <a:gd name="T4" fmla="*/ 318 w 549"/>
                    <a:gd name="T5" fmla="*/ 254 h 1235"/>
                    <a:gd name="T6" fmla="*/ 249 w 549"/>
                    <a:gd name="T7" fmla="*/ 377 h 1235"/>
                    <a:gd name="T8" fmla="*/ 88 w 549"/>
                    <a:gd name="T9" fmla="*/ 500 h 1235"/>
                    <a:gd name="T10" fmla="*/ 19 w 549"/>
                    <a:gd name="T11" fmla="*/ 661 h 1235"/>
                    <a:gd name="T12" fmla="*/ 19 w 549"/>
                    <a:gd name="T13" fmla="*/ 861 h 1235"/>
                    <a:gd name="T14" fmla="*/ 134 w 549"/>
                    <a:gd name="T15" fmla="*/ 1053 h 1235"/>
                    <a:gd name="T16" fmla="*/ 241 w 549"/>
                    <a:gd name="T17" fmla="*/ 1206 h 1235"/>
                    <a:gd name="T18" fmla="*/ 549 w 549"/>
                    <a:gd name="T19" fmla="*/ 1229 h 12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9"/>
                    <a:gd name="T31" fmla="*/ 0 h 1235"/>
                    <a:gd name="T32" fmla="*/ 549 w 549"/>
                    <a:gd name="T33" fmla="*/ 1235 h 12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9" h="1235">
                      <a:moveTo>
                        <a:pt x="157" y="0"/>
                      </a:moveTo>
                      <a:cubicBezTo>
                        <a:pt x="212" y="33"/>
                        <a:pt x="268" y="66"/>
                        <a:pt x="295" y="108"/>
                      </a:cubicBezTo>
                      <a:cubicBezTo>
                        <a:pt x="322" y="150"/>
                        <a:pt x="326" y="209"/>
                        <a:pt x="318" y="254"/>
                      </a:cubicBezTo>
                      <a:cubicBezTo>
                        <a:pt x="310" y="299"/>
                        <a:pt x="287" y="336"/>
                        <a:pt x="249" y="377"/>
                      </a:cubicBezTo>
                      <a:cubicBezTo>
                        <a:pt x="211" y="418"/>
                        <a:pt x="126" y="453"/>
                        <a:pt x="88" y="500"/>
                      </a:cubicBezTo>
                      <a:cubicBezTo>
                        <a:pt x="50" y="547"/>
                        <a:pt x="30" y="601"/>
                        <a:pt x="19" y="661"/>
                      </a:cubicBezTo>
                      <a:cubicBezTo>
                        <a:pt x="8" y="721"/>
                        <a:pt x="0" y="796"/>
                        <a:pt x="19" y="861"/>
                      </a:cubicBezTo>
                      <a:cubicBezTo>
                        <a:pt x="38" y="926"/>
                        <a:pt x="97" y="996"/>
                        <a:pt x="134" y="1053"/>
                      </a:cubicBezTo>
                      <a:cubicBezTo>
                        <a:pt x="171" y="1110"/>
                        <a:pt x="172" y="1177"/>
                        <a:pt x="241" y="1206"/>
                      </a:cubicBezTo>
                      <a:cubicBezTo>
                        <a:pt x="310" y="1235"/>
                        <a:pt x="498" y="1227"/>
                        <a:pt x="549" y="1229"/>
                      </a:cubicBezTo>
                    </a:path>
                  </a:pathLst>
                </a:custGeom>
                <a:noFill/>
                <a:ln w="38100">
                  <a:solidFill>
                    <a:srgbClr val="33CC33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91211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4025" y="2120"/>
                  <a:ext cx="760" cy="8"/>
                </a:xfrm>
                <a:prstGeom prst="line">
                  <a:avLst/>
                </a:prstGeom>
                <a:noFill/>
                <a:ln w="38100">
                  <a:solidFill>
                    <a:srgbClr val="33CC33"/>
                  </a:solidFill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91202" name="Text Box 20"/>
              <p:cNvSpPr txBox="1">
                <a:spLocks noChangeArrowheads="1"/>
              </p:cNvSpPr>
              <p:nvPr/>
            </p:nvSpPr>
            <p:spPr bwMode="auto">
              <a:xfrm>
                <a:off x="2368" y="2083"/>
                <a:ext cx="470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Noun</a:t>
                </a:r>
              </a:p>
            </p:txBody>
          </p:sp>
          <p:sp>
            <p:nvSpPr>
              <p:cNvPr id="91203" name="Text Box 21"/>
              <p:cNvSpPr txBox="1">
                <a:spLocks noChangeArrowheads="1"/>
              </p:cNvSpPr>
              <p:nvPr/>
            </p:nvSpPr>
            <p:spPr bwMode="auto">
              <a:xfrm>
                <a:off x="2454" y="1299"/>
                <a:ext cx="300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cat</a:t>
                </a:r>
              </a:p>
            </p:txBody>
          </p:sp>
          <p:sp>
            <p:nvSpPr>
              <p:cNvPr id="91204" name="Text Box 22"/>
              <p:cNvSpPr txBox="1">
                <a:spLocks noChangeArrowheads="1"/>
              </p:cNvSpPr>
              <p:nvPr/>
            </p:nvSpPr>
            <p:spPr bwMode="auto">
              <a:xfrm>
                <a:off x="2337" y="1471"/>
                <a:ext cx="35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dog</a:t>
                </a:r>
              </a:p>
            </p:txBody>
          </p:sp>
          <p:sp>
            <p:nvSpPr>
              <p:cNvPr id="91205" name="Text Box 23"/>
              <p:cNvSpPr txBox="1">
                <a:spLocks noChangeArrowheads="1"/>
              </p:cNvSpPr>
              <p:nvPr/>
            </p:nvSpPr>
            <p:spPr bwMode="auto">
              <a:xfrm>
                <a:off x="2232" y="1619"/>
                <a:ext cx="309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car</a:t>
                </a:r>
              </a:p>
            </p:txBody>
          </p:sp>
          <p:sp>
            <p:nvSpPr>
              <p:cNvPr id="91206" name="Text Box 24"/>
              <p:cNvSpPr txBox="1">
                <a:spLocks noChangeArrowheads="1"/>
              </p:cNvSpPr>
              <p:nvPr/>
            </p:nvSpPr>
            <p:spPr bwMode="auto">
              <a:xfrm>
                <a:off x="2278" y="1769"/>
                <a:ext cx="34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pen</a:t>
                </a:r>
              </a:p>
            </p:txBody>
          </p:sp>
          <p:sp>
            <p:nvSpPr>
              <p:cNvPr id="91207" name="Text Box 25"/>
              <p:cNvSpPr txBox="1">
                <a:spLocks noChangeArrowheads="1"/>
              </p:cNvSpPr>
              <p:nvPr/>
            </p:nvSpPr>
            <p:spPr bwMode="auto">
              <a:xfrm>
                <a:off x="2601" y="1569"/>
                <a:ext cx="34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bed</a:t>
                </a:r>
              </a:p>
            </p:txBody>
          </p:sp>
          <p:sp>
            <p:nvSpPr>
              <p:cNvPr id="91208" name="Text Box 26"/>
              <p:cNvSpPr txBox="1">
                <a:spLocks noChangeArrowheads="1"/>
              </p:cNvSpPr>
              <p:nvPr/>
            </p:nvSpPr>
            <p:spPr bwMode="auto">
              <a:xfrm>
                <a:off x="2555" y="1742"/>
                <a:ext cx="460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apple</a:t>
                </a:r>
              </a:p>
            </p:txBody>
          </p:sp>
        </p:grp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610" y="1295"/>
              <a:ext cx="829" cy="1044"/>
              <a:chOff x="610" y="1295"/>
              <a:chExt cx="829" cy="1044"/>
            </a:xfrm>
          </p:grpSpPr>
          <p:grpSp>
            <p:nvGrpSpPr>
              <p:cNvPr id="8" name="Group 28"/>
              <p:cNvGrpSpPr>
                <a:grpSpLocks/>
              </p:cNvGrpSpPr>
              <p:nvPr/>
            </p:nvGrpSpPr>
            <p:grpSpPr bwMode="auto">
              <a:xfrm>
                <a:off x="610" y="1297"/>
                <a:ext cx="829" cy="1042"/>
                <a:chOff x="610" y="1297"/>
                <a:chExt cx="829" cy="1042"/>
              </a:xfrm>
            </p:grpSpPr>
            <p:grpSp>
              <p:nvGrpSpPr>
                <p:cNvPr id="9" name="Group 29"/>
                <p:cNvGrpSpPr>
                  <a:grpSpLocks/>
                </p:cNvGrpSpPr>
                <p:nvPr/>
              </p:nvGrpSpPr>
              <p:grpSpPr bwMode="auto">
                <a:xfrm>
                  <a:off x="610" y="1297"/>
                  <a:ext cx="829" cy="797"/>
                  <a:chOff x="3852" y="2120"/>
                  <a:chExt cx="1098" cy="1242"/>
                </a:xfrm>
              </p:grpSpPr>
              <p:sp>
                <p:nvSpPr>
                  <p:cNvPr id="91198" name="Freeform 30"/>
                  <p:cNvSpPr>
                    <a:spLocks/>
                  </p:cNvSpPr>
                  <p:nvPr/>
                </p:nvSpPr>
                <p:spPr bwMode="auto">
                  <a:xfrm>
                    <a:off x="3852" y="2127"/>
                    <a:ext cx="549" cy="1235"/>
                  </a:xfrm>
                  <a:custGeom>
                    <a:avLst/>
                    <a:gdLst>
                      <a:gd name="T0" fmla="*/ 157 w 549"/>
                      <a:gd name="T1" fmla="*/ 0 h 1235"/>
                      <a:gd name="T2" fmla="*/ 295 w 549"/>
                      <a:gd name="T3" fmla="*/ 108 h 1235"/>
                      <a:gd name="T4" fmla="*/ 318 w 549"/>
                      <a:gd name="T5" fmla="*/ 254 h 1235"/>
                      <a:gd name="T6" fmla="*/ 249 w 549"/>
                      <a:gd name="T7" fmla="*/ 377 h 1235"/>
                      <a:gd name="T8" fmla="*/ 88 w 549"/>
                      <a:gd name="T9" fmla="*/ 500 h 1235"/>
                      <a:gd name="T10" fmla="*/ 19 w 549"/>
                      <a:gd name="T11" fmla="*/ 661 h 1235"/>
                      <a:gd name="T12" fmla="*/ 19 w 549"/>
                      <a:gd name="T13" fmla="*/ 861 h 1235"/>
                      <a:gd name="T14" fmla="*/ 134 w 549"/>
                      <a:gd name="T15" fmla="*/ 1053 h 1235"/>
                      <a:gd name="T16" fmla="*/ 241 w 549"/>
                      <a:gd name="T17" fmla="*/ 1206 h 1235"/>
                      <a:gd name="T18" fmla="*/ 549 w 549"/>
                      <a:gd name="T19" fmla="*/ 1229 h 1235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549"/>
                      <a:gd name="T31" fmla="*/ 0 h 1235"/>
                      <a:gd name="T32" fmla="*/ 549 w 549"/>
                      <a:gd name="T33" fmla="*/ 1235 h 1235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549" h="1235">
                        <a:moveTo>
                          <a:pt x="157" y="0"/>
                        </a:moveTo>
                        <a:cubicBezTo>
                          <a:pt x="212" y="33"/>
                          <a:pt x="268" y="66"/>
                          <a:pt x="295" y="108"/>
                        </a:cubicBezTo>
                        <a:cubicBezTo>
                          <a:pt x="322" y="150"/>
                          <a:pt x="326" y="209"/>
                          <a:pt x="318" y="254"/>
                        </a:cubicBezTo>
                        <a:cubicBezTo>
                          <a:pt x="310" y="299"/>
                          <a:pt x="287" y="336"/>
                          <a:pt x="249" y="377"/>
                        </a:cubicBezTo>
                        <a:cubicBezTo>
                          <a:pt x="211" y="418"/>
                          <a:pt x="126" y="453"/>
                          <a:pt x="88" y="500"/>
                        </a:cubicBezTo>
                        <a:cubicBezTo>
                          <a:pt x="50" y="547"/>
                          <a:pt x="30" y="601"/>
                          <a:pt x="19" y="661"/>
                        </a:cubicBezTo>
                        <a:cubicBezTo>
                          <a:pt x="8" y="721"/>
                          <a:pt x="0" y="796"/>
                          <a:pt x="19" y="861"/>
                        </a:cubicBezTo>
                        <a:cubicBezTo>
                          <a:pt x="38" y="926"/>
                          <a:pt x="97" y="996"/>
                          <a:pt x="134" y="1053"/>
                        </a:cubicBezTo>
                        <a:cubicBezTo>
                          <a:pt x="171" y="1110"/>
                          <a:pt x="172" y="1177"/>
                          <a:pt x="241" y="1206"/>
                        </a:cubicBezTo>
                        <a:cubicBezTo>
                          <a:pt x="310" y="1235"/>
                          <a:pt x="498" y="1227"/>
                          <a:pt x="549" y="1229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1199" name="Freeform 31"/>
                  <p:cNvSpPr>
                    <a:spLocks/>
                  </p:cNvSpPr>
                  <p:nvPr/>
                </p:nvSpPr>
                <p:spPr bwMode="auto">
                  <a:xfrm flipH="1">
                    <a:off x="4401" y="2123"/>
                    <a:ext cx="549" cy="1235"/>
                  </a:xfrm>
                  <a:custGeom>
                    <a:avLst/>
                    <a:gdLst>
                      <a:gd name="T0" fmla="*/ 157 w 549"/>
                      <a:gd name="T1" fmla="*/ 0 h 1235"/>
                      <a:gd name="T2" fmla="*/ 295 w 549"/>
                      <a:gd name="T3" fmla="*/ 108 h 1235"/>
                      <a:gd name="T4" fmla="*/ 318 w 549"/>
                      <a:gd name="T5" fmla="*/ 254 h 1235"/>
                      <a:gd name="T6" fmla="*/ 249 w 549"/>
                      <a:gd name="T7" fmla="*/ 377 h 1235"/>
                      <a:gd name="T8" fmla="*/ 88 w 549"/>
                      <a:gd name="T9" fmla="*/ 500 h 1235"/>
                      <a:gd name="T10" fmla="*/ 19 w 549"/>
                      <a:gd name="T11" fmla="*/ 661 h 1235"/>
                      <a:gd name="T12" fmla="*/ 19 w 549"/>
                      <a:gd name="T13" fmla="*/ 861 h 1235"/>
                      <a:gd name="T14" fmla="*/ 134 w 549"/>
                      <a:gd name="T15" fmla="*/ 1053 h 1235"/>
                      <a:gd name="T16" fmla="*/ 241 w 549"/>
                      <a:gd name="T17" fmla="*/ 1206 h 1235"/>
                      <a:gd name="T18" fmla="*/ 549 w 549"/>
                      <a:gd name="T19" fmla="*/ 1229 h 1235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549"/>
                      <a:gd name="T31" fmla="*/ 0 h 1235"/>
                      <a:gd name="T32" fmla="*/ 549 w 549"/>
                      <a:gd name="T33" fmla="*/ 1235 h 1235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549" h="1235">
                        <a:moveTo>
                          <a:pt x="157" y="0"/>
                        </a:moveTo>
                        <a:cubicBezTo>
                          <a:pt x="212" y="33"/>
                          <a:pt x="268" y="66"/>
                          <a:pt x="295" y="108"/>
                        </a:cubicBezTo>
                        <a:cubicBezTo>
                          <a:pt x="322" y="150"/>
                          <a:pt x="326" y="209"/>
                          <a:pt x="318" y="254"/>
                        </a:cubicBezTo>
                        <a:cubicBezTo>
                          <a:pt x="310" y="299"/>
                          <a:pt x="287" y="336"/>
                          <a:pt x="249" y="377"/>
                        </a:cubicBezTo>
                        <a:cubicBezTo>
                          <a:pt x="211" y="418"/>
                          <a:pt x="126" y="453"/>
                          <a:pt x="88" y="500"/>
                        </a:cubicBezTo>
                        <a:cubicBezTo>
                          <a:pt x="50" y="547"/>
                          <a:pt x="30" y="601"/>
                          <a:pt x="19" y="661"/>
                        </a:cubicBezTo>
                        <a:cubicBezTo>
                          <a:pt x="8" y="721"/>
                          <a:pt x="0" y="796"/>
                          <a:pt x="19" y="861"/>
                        </a:cubicBezTo>
                        <a:cubicBezTo>
                          <a:pt x="38" y="926"/>
                          <a:pt x="97" y="996"/>
                          <a:pt x="134" y="1053"/>
                        </a:cubicBezTo>
                        <a:cubicBezTo>
                          <a:pt x="171" y="1110"/>
                          <a:pt x="172" y="1177"/>
                          <a:pt x="241" y="1206"/>
                        </a:cubicBezTo>
                        <a:cubicBezTo>
                          <a:pt x="310" y="1235"/>
                          <a:pt x="498" y="1227"/>
                          <a:pt x="549" y="1229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1200" name="Line 3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25" y="2120"/>
                    <a:ext cx="760" cy="8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91197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818" y="2089"/>
                  <a:ext cx="345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000" tIns="46800" rIns="90000" bIns="46800">
                  <a:spAutoFit/>
                </a:bodyPr>
                <a:lstStyle/>
                <a:p>
                  <a:pPr algn="ctr"/>
                  <a:r>
                    <a:rPr lang="en-US" b="0"/>
                    <a:t>Det</a:t>
                  </a:r>
                </a:p>
              </p:txBody>
            </p:sp>
          </p:grpSp>
          <p:sp>
            <p:nvSpPr>
              <p:cNvPr id="91188" name="Text Box 34"/>
              <p:cNvSpPr txBox="1">
                <a:spLocks noChangeArrowheads="1"/>
              </p:cNvSpPr>
              <p:nvPr/>
            </p:nvSpPr>
            <p:spPr bwMode="auto">
              <a:xfrm>
                <a:off x="753" y="1476"/>
                <a:ext cx="18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a</a:t>
                </a:r>
              </a:p>
            </p:txBody>
          </p:sp>
          <p:sp>
            <p:nvSpPr>
              <p:cNvPr id="91189" name="Text Box 35"/>
              <p:cNvSpPr txBox="1">
                <a:spLocks noChangeArrowheads="1"/>
              </p:cNvSpPr>
              <p:nvPr/>
            </p:nvSpPr>
            <p:spPr bwMode="auto">
              <a:xfrm>
                <a:off x="995" y="1503"/>
                <a:ext cx="309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the</a:t>
                </a:r>
              </a:p>
            </p:txBody>
          </p:sp>
          <p:sp>
            <p:nvSpPr>
              <p:cNvPr id="91190" name="Text Box 36"/>
              <p:cNvSpPr txBox="1">
                <a:spLocks noChangeArrowheads="1"/>
              </p:cNvSpPr>
              <p:nvPr/>
            </p:nvSpPr>
            <p:spPr bwMode="auto">
              <a:xfrm>
                <a:off x="676" y="1675"/>
                <a:ext cx="309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the</a:t>
                </a:r>
              </a:p>
            </p:txBody>
          </p:sp>
          <p:sp>
            <p:nvSpPr>
              <p:cNvPr id="91191" name="Text Box 37"/>
              <p:cNvSpPr txBox="1">
                <a:spLocks noChangeArrowheads="1"/>
              </p:cNvSpPr>
              <p:nvPr/>
            </p:nvSpPr>
            <p:spPr bwMode="auto">
              <a:xfrm>
                <a:off x="841" y="1295"/>
                <a:ext cx="309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the</a:t>
                </a:r>
              </a:p>
            </p:txBody>
          </p:sp>
          <p:sp>
            <p:nvSpPr>
              <p:cNvPr id="91192" name="Text Box 38"/>
              <p:cNvSpPr txBox="1">
                <a:spLocks noChangeArrowheads="1"/>
              </p:cNvSpPr>
              <p:nvPr/>
            </p:nvSpPr>
            <p:spPr bwMode="auto">
              <a:xfrm>
                <a:off x="869" y="1821"/>
                <a:ext cx="353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that</a:t>
                </a:r>
              </a:p>
            </p:txBody>
          </p:sp>
          <p:sp>
            <p:nvSpPr>
              <p:cNvPr id="91193" name="Text Box 39"/>
              <p:cNvSpPr txBox="1">
                <a:spLocks noChangeArrowheads="1"/>
              </p:cNvSpPr>
              <p:nvPr/>
            </p:nvSpPr>
            <p:spPr bwMode="auto">
              <a:xfrm>
                <a:off x="849" y="1572"/>
                <a:ext cx="18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a</a:t>
                </a:r>
              </a:p>
            </p:txBody>
          </p:sp>
          <p:sp>
            <p:nvSpPr>
              <p:cNvPr id="91194" name="Text Box 40"/>
              <p:cNvSpPr txBox="1">
                <a:spLocks noChangeArrowheads="1"/>
              </p:cNvSpPr>
              <p:nvPr/>
            </p:nvSpPr>
            <p:spPr bwMode="auto">
              <a:xfrm>
                <a:off x="1082" y="1653"/>
                <a:ext cx="309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the</a:t>
                </a:r>
              </a:p>
            </p:txBody>
          </p:sp>
          <p:sp>
            <p:nvSpPr>
              <p:cNvPr id="91195" name="Text Box 41"/>
              <p:cNvSpPr txBox="1">
                <a:spLocks noChangeArrowheads="1"/>
              </p:cNvSpPr>
              <p:nvPr/>
            </p:nvSpPr>
            <p:spPr bwMode="auto">
              <a:xfrm>
                <a:off x="945" y="1668"/>
                <a:ext cx="18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a</a:t>
                </a:r>
              </a:p>
            </p:txBody>
          </p:sp>
        </p:grpSp>
        <p:grpSp>
          <p:nvGrpSpPr>
            <p:cNvPr id="10" name="Group 42"/>
            <p:cNvGrpSpPr>
              <a:grpSpLocks/>
            </p:cNvGrpSpPr>
            <p:nvPr/>
          </p:nvGrpSpPr>
          <p:grpSpPr bwMode="auto">
            <a:xfrm>
              <a:off x="3799" y="2135"/>
              <a:ext cx="829" cy="797"/>
              <a:chOff x="3852" y="2120"/>
              <a:chExt cx="1098" cy="1242"/>
            </a:xfrm>
          </p:grpSpPr>
          <p:sp>
            <p:nvSpPr>
              <p:cNvPr id="91184" name="Freeform 43"/>
              <p:cNvSpPr>
                <a:spLocks/>
              </p:cNvSpPr>
              <p:nvPr/>
            </p:nvSpPr>
            <p:spPr bwMode="auto">
              <a:xfrm>
                <a:off x="3852" y="2127"/>
                <a:ext cx="549" cy="1235"/>
              </a:xfrm>
              <a:custGeom>
                <a:avLst/>
                <a:gdLst>
                  <a:gd name="T0" fmla="*/ 157 w 549"/>
                  <a:gd name="T1" fmla="*/ 0 h 1235"/>
                  <a:gd name="T2" fmla="*/ 295 w 549"/>
                  <a:gd name="T3" fmla="*/ 108 h 1235"/>
                  <a:gd name="T4" fmla="*/ 318 w 549"/>
                  <a:gd name="T5" fmla="*/ 254 h 1235"/>
                  <a:gd name="T6" fmla="*/ 249 w 549"/>
                  <a:gd name="T7" fmla="*/ 377 h 1235"/>
                  <a:gd name="T8" fmla="*/ 88 w 549"/>
                  <a:gd name="T9" fmla="*/ 500 h 1235"/>
                  <a:gd name="T10" fmla="*/ 19 w 549"/>
                  <a:gd name="T11" fmla="*/ 661 h 1235"/>
                  <a:gd name="T12" fmla="*/ 19 w 549"/>
                  <a:gd name="T13" fmla="*/ 861 h 1235"/>
                  <a:gd name="T14" fmla="*/ 134 w 549"/>
                  <a:gd name="T15" fmla="*/ 1053 h 1235"/>
                  <a:gd name="T16" fmla="*/ 241 w 549"/>
                  <a:gd name="T17" fmla="*/ 1206 h 1235"/>
                  <a:gd name="T18" fmla="*/ 549 w 549"/>
                  <a:gd name="T19" fmla="*/ 1229 h 12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9"/>
                  <a:gd name="T31" fmla="*/ 0 h 1235"/>
                  <a:gd name="T32" fmla="*/ 549 w 549"/>
                  <a:gd name="T33" fmla="*/ 1235 h 12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9" h="1235">
                    <a:moveTo>
                      <a:pt x="157" y="0"/>
                    </a:moveTo>
                    <a:cubicBezTo>
                      <a:pt x="212" y="33"/>
                      <a:pt x="268" y="66"/>
                      <a:pt x="295" y="108"/>
                    </a:cubicBezTo>
                    <a:cubicBezTo>
                      <a:pt x="322" y="150"/>
                      <a:pt x="326" y="209"/>
                      <a:pt x="318" y="254"/>
                    </a:cubicBezTo>
                    <a:cubicBezTo>
                      <a:pt x="310" y="299"/>
                      <a:pt x="287" y="336"/>
                      <a:pt x="249" y="377"/>
                    </a:cubicBezTo>
                    <a:cubicBezTo>
                      <a:pt x="211" y="418"/>
                      <a:pt x="126" y="453"/>
                      <a:pt x="88" y="500"/>
                    </a:cubicBezTo>
                    <a:cubicBezTo>
                      <a:pt x="50" y="547"/>
                      <a:pt x="30" y="601"/>
                      <a:pt x="19" y="661"/>
                    </a:cubicBezTo>
                    <a:cubicBezTo>
                      <a:pt x="8" y="721"/>
                      <a:pt x="0" y="796"/>
                      <a:pt x="19" y="861"/>
                    </a:cubicBezTo>
                    <a:cubicBezTo>
                      <a:pt x="38" y="926"/>
                      <a:pt x="97" y="996"/>
                      <a:pt x="134" y="1053"/>
                    </a:cubicBezTo>
                    <a:cubicBezTo>
                      <a:pt x="171" y="1110"/>
                      <a:pt x="172" y="1177"/>
                      <a:pt x="241" y="1206"/>
                    </a:cubicBezTo>
                    <a:cubicBezTo>
                      <a:pt x="310" y="1235"/>
                      <a:pt x="498" y="1227"/>
                      <a:pt x="549" y="1229"/>
                    </a:cubicBezTo>
                  </a:path>
                </a:pathLst>
              </a:custGeom>
              <a:noFill/>
              <a:ln w="38100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1185" name="Freeform 44"/>
              <p:cNvSpPr>
                <a:spLocks/>
              </p:cNvSpPr>
              <p:nvPr/>
            </p:nvSpPr>
            <p:spPr bwMode="auto">
              <a:xfrm flipH="1">
                <a:off x="4401" y="2123"/>
                <a:ext cx="549" cy="1235"/>
              </a:xfrm>
              <a:custGeom>
                <a:avLst/>
                <a:gdLst>
                  <a:gd name="T0" fmla="*/ 157 w 549"/>
                  <a:gd name="T1" fmla="*/ 0 h 1235"/>
                  <a:gd name="T2" fmla="*/ 295 w 549"/>
                  <a:gd name="T3" fmla="*/ 108 h 1235"/>
                  <a:gd name="T4" fmla="*/ 318 w 549"/>
                  <a:gd name="T5" fmla="*/ 254 h 1235"/>
                  <a:gd name="T6" fmla="*/ 249 w 549"/>
                  <a:gd name="T7" fmla="*/ 377 h 1235"/>
                  <a:gd name="T8" fmla="*/ 88 w 549"/>
                  <a:gd name="T9" fmla="*/ 500 h 1235"/>
                  <a:gd name="T10" fmla="*/ 19 w 549"/>
                  <a:gd name="T11" fmla="*/ 661 h 1235"/>
                  <a:gd name="T12" fmla="*/ 19 w 549"/>
                  <a:gd name="T13" fmla="*/ 861 h 1235"/>
                  <a:gd name="T14" fmla="*/ 134 w 549"/>
                  <a:gd name="T15" fmla="*/ 1053 h 1235"/>
                  <a:gd name="T16" fmla="*/ 241 w 549"/>
                  <a:gd name="T17" fmla="*/ 1206 h 1235"/>
                  <a:gd name="T18" fmla="*/ 549 w 549"/>
                  <a:gd name="T19" fmla="*/ 1229 h 12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9"/>
                  <a:gd name="T31" fmla="*/ 0 h 1235"/>
                  <a:gd name="T32" fmla="*/ 549 w 549"/>
                  <a:gd name="T33" fmla="*/ 1235 h 12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9" h="1235">
                    <a:moveTo>
                      <a:pt x="157" y="0"/>
                    </a:moveTo>
                    <a:cubicBezTo>
                      <a:pt x="212" y="33"/>
                      <a:pt x="268" y="66"/>
                      <a:pt x="295" y="108"/>
                    </a:cubicBezTo>
                    <a:cubicBezTo>
                      <a:pt x="322" y="150"/>
                      <a:pt x="326" y="209"/>
                      <a:pt x="318" y="254"/>
                    </a:cubicBezTo>
                    <a:cubicBezTo>
                      <a:pt x="310" y="299"/>
                      <a:pt x="287" y="336"/>
                      <a:pt x="249" y="377"/>
                    </a:cubicBezTo>
                    <a:cubicBezTo>
                      <a:pt x="211" y="418"/>
                      <a:pt x="126" y="453"/>
                      <a:pt x="88" y="500"/>
                    </a:cubicBezTo>
                    <a:cubicBezTo>
                      <a:pt x="50" y="547"/>
                      <a:pt x="30" y="601"/>
                      <a:pt x="19" y="661"/>
                    </a:cubicBezTo>
                    <a:cubicBezTo>
                      <a:pt x="8" y="721"/>
                      <a:pt x="0" y="796"/>
                      <a:pt x="19" y="861"/>
                    </a:cubicBezTo>
                    <a:cubicBezTo>
                      <a:pt x="38" y="926"/>
                      <a:pt x="97" y="996"/>
                      <a:pt x="134" y="1053"/>
                    </a:cubicBezTo>
                    <a:cubicBezTo>
                      <a:pt x="171" y="1110"/>
                      <a:pt x="172" y="1177"/>
                      <a:pt x="241" y="1206"/>
                    </a:cubicBezTo>
                    <a:cubicBezTo>
                      <a:pt x="310" y="1235"/>
                      <a:pt x="498" y="1227"/>
                      <a:pt x="549" y="1229"/>
                    </a:cubicBezTo>
                  </a:path>
                </a:pathLst>
              </a:custGeom>
              <a:noFill/>
              <a:ln w="38100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1186" name="Line 45"/>
              <p:cNvSpPr>
                <a:spLocks noChangeShapeType="1"/>
              </p:cNvSpPr>
              <p:nvPr/>
            </p:nvSpPr>
            <p:spPr bwMode="auto">
              <a:xfrm flipV="1">
                <a:off x="4025" y="2120"/>
                <a:ext cx="760" cy="8"/>
              </a:xfrm>
              <a:prstGeom prst="line">
                <a:avLst/>
              </a:prstGeom>
              <a:noFill/>
              <a:ln w="38100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91153" name="Text Box 46"/>
            <p:cNvSpPr txBox="1">
              <a:spLocks noChangeArrowheads="1"/>
            </p:cNvSpPr>
            <p:nvPr/>
          </p:nvSpPr>
          <p:spPr bwMode="auto">
            <a:xfrm>
              <a:off x="4001" y="2935"/>
              <a:ext cx="43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Verb</a:t>
              </a:r>
            </a:p>
          </p:txBody>
        </p:sp>
        <p:sp>
          <p:nvSpPr>
            <p:cNvPr id="91154" name="Text Box 47"/>
            <p:cNvSpPr txBox="1">
              <a:spLocks noChangeArrowheads="1"/>
            </p:cNvSpPr>
            <p:nvPr/>
          </p:nvSpPr>
          <p:spPr bwMode="auto">
            <a:xfrm>
              <a:off x="4075" y="2144"/>
              <a:ext cx="28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bit</a:t>
              </a:r>
            </a:p>
          </p:txBody>
        </p:sp>
        <p:sp>
          <p:nvSpPr>
            <p:cNvPr id="91155" name="Text Box 48"/>
            <p:cNvSpPr txBox="1">
              <a:spLocks noChangeArrowheads="1"/>
            </p:cNvSpPr>
            <p:nvPr/>
          </p:nvSpPr>
          <p:spPr bwMode="auto">
            <a:xfrm>
              <a:off x="3837" y="2413"/>
              <a:ext cx="300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ate</a:t>
              </a:r>
            </a:p>
          </p:txBody>
        </p:sp>
        <p:sp>
          <p:nvSpPr>
            <p:cNvPr id="91156" name="Text Box 49"/>
            <p:cNvSpPr txBox="1">
              <a:spLocks noChangeArrowheads="1"/>
            </p:cNvSpPr>
            <p:nvPr/>
          </p:nvSpPr>
          <p:spPr bwMode="auto">
            <a:xfrm>
              <a:off x="4082" y="2358"/>
              <a:ext cx="363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saw</a:t>
              </a:r>
            </a:p>
          </p:txBody>
        </p:sp>
        <p:sp>
          <p:nvSpPr>
            <p:cNvPr id="91157" name="Text Box 50"/>
            <p:cNvSpPr txBox="1">
              <a:spLocks noChangeArrowheads="1"/>
            </p:cNvSpPr>
            <p:nvPr/>
          </p:nvSpPr>
          <p:spPr bwMode="auto">
            <a:xfrm>
              <a:off x="4036" y="2500"/>
              <a:ext cx="540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played</a:t>
              </a:r>
            </a:p>
          </p:txBody>
        </p:sp>
        <p:sp>
          <p:nvSpPr>
            <p:cNvPr id="91158" name="Text Box 51"/>
            <p:cNvSpPr txBox="1">
              <a:spLocks noChangeArrowheads="1"/>
            </p:cNvSpPr>
            <p:nvPr/>
          </p:nvSpPr>
          <p:spPr bwMode="auto">
            <a:xfrm>
              <a:off x="3907" y="2658"/>
              <a:ext cx="28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hit</a:t>
              </a:r>
            </a:p>
          </p:txBody>
        </p:sp>
        <p:sp>
          <p:nvSpPr>
            <p:cNvPr id="91159" name="Freeform 52"/>
            <p:cNvSpPr>
              <a:spLocks/>
            </p:cNvSpPr>
            <p:nvPr/>
          </p:nvSpPr>
          <p:spPr bwMode="auto">
            <a:xfrm>
              <a:off x="1321" y="1951"/>
              <a:ext cx="983" cy="258"/>
            </a:xfrm>
            <a:custGeom>
              <a:avLst/>
              <a:gdLst>
                <a:gd name="T0" fmla="*/ 0 w 983"/>
                <a:gd name="T1" fmla="*/ 38 h 258"/>
                <a:gd name="T2" fmla="*/ 253 w 983"/>
                <a:gd name="T3" fmla="*/ 215 h 258"/>
                <a:gd name="T4" fmla="*/ 614 w 983"/>
                <a:gd name="T5" fmla="*/ 222 h 258"/>
                <a:gd name="T6" fmla="*/ 983 w 983"/>
                <a:gd name="T7" fmla="*/ 0 h 2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83"/>
                <a:gd name="T13" fmla="*/ 0 h 258"/>
                <a:gd name="T14" fmla="*/ 983 w 983"/>
                <a:gd name="T15" fmla="*/ 258 h 2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83" h="258">
                  <a:moveTo>
                    <a:pt x="0" y="38"/>
                  </a:moveTo>
                  <a:cubicBezTo>
                    <a:pt x="75" y="111"/>
                    <a:pt x="151" y="184"/>
                    <a:pt x="253" y="215"/>
                  </a:cubicBezTo>
                  <a:cubicBezTo>
                    <a:pt x="355" y="246"/>
                    <a:pt x="492" y="258"/>
                    <a:pt x="614" y="222"/>
                  </a:cubicBezTo>
                  <a:cubicBezTo>
                    <a:pt x="736" y="186"/>
                    <a:pt x="859" y="93"/>
                    <a:pt x="983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1160" name="Text Box 53"/>
            <p:cNvSpPr txBox="1">
              <a:spLocks noChangeArrowheads="1"/>
            </p:cNvSpPr>
            <p:nvPr/>
          </p:nvSpPr>
          <p:spPr bwMode="auto">
            <a:xfrm>
              <a:off x="1585" y="1968"/>
              <a:ext cx="39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0.95</a:t>
              </a:r>
            </a:p>
          </p:txBody>
        </p:sp>
        <p:sp>
          <p:nvSpPr>
            <p:cNvPr id="91161" name="Freeform 54"/>
            <p:cNvSpPr>
              <a:spLocks/>
            </p:cNvSpPr>
            <p:nvPr/>
          </p:nvSpPr>
          <p:spPr bwMode="auto">
            <a:xfrm>
              <a:off x="2949" y="1943"/>
              <a:ext cx="929" cy="507"/>
            </a:xfrm>
            <a:custGeom>
              <a:avLst/>
              <a:gdLst>
                <a:gd name="T0" fmla="*/ 0 w 929"/>
                <a:gd name="T1" fmla="*/ 0 h 507"/>
                <a:gd name="T2" fmla="*/ 207 w 929"/>
                <a:gd name="T3" fmla="*/ 238 h 507"/>
                <a:gd name="T4" fmla="*/ 499 w 929"/>
                <a:gd name="T5" fmla="*/ 422 h 507"/>
                <a:gd name="T6" fmla="*/ 929 w 929"/>
                <a:gd name="T7" fmla="*/ 507 h 50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29"/>
                <a:gd name="T13" fmla="*/ 0 h 507"/>
                <a:gd name="T14" fmla="*/ 929 w 929"/>
                <a:gd name="T15" fmla="*/ 507 h 50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29" h="507">
                  <a:moveTo>
                    <a:pt x="0" y="0"/>
                  </a:moveTo>
                  <a:cubicBezTo>
                    <a:pt x="62" y="84"/>
                    <a:pt x="124" y="168"/>
                    <a:pt x="207" y="238"/>
                  </a:cubicBezTo>
                  <a:cubicBezTo>
                    <a:pt x="290" y="308"/>
                    <a:pt x="379" y="377"/>
                    <a:pt x="499" y="422"/>
                  </a:cubicBezTo>
                  <a:cubicBezTo>
                    <a:pt x="619" y="467"/>
                    <a:pt x="860" y="493"/>
                    <a:pt x="929" y="50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1162" name="Freeform 55"/>
            <p:cNvSpPr>
              <a:spLocks/>
            </p:cNvSpPr>
            <p:nvPr/>
          </p:nvSpPr>
          <p:spPr bwMode="auto">
            <a:xfrm>
              <a:off x="1344" y="1223"/>
              <a:ext cx="975" cy="359"/>
            </a:xfrm>
            <a:custGeom>
              <a:avLst/>
              <a:gdLst>
                <a:gd name="T0" fmla="*/ 975 w 975"/>
                <a:gd name="T1" fmla="*/ 106 h 536"/>
                <a:gd name="T2" fmla="*/ 668 w 975"/>
                <a:gd name="T3" fmla="*/ 17 h 536"/>
                <a:gd name="T4" fmla="*/ 307 w 975"/>
                <a:gd name="T5" fmla="*/ 15 h 536"/>
                <a:gd name="T6" fmla="*/ 0 w 975"/>
                <a:gd name="T7" fmla="*/ 108 h 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75"/>
                <a:gd name="T13" fmla="*/ 0 h 536"/>
                <a:gd name="T14" fmla="*/ 975 w 975"/>
                <a:gd name="T15" fmla="*/ 536 h 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75" h="536">
                  <a:moveTo>
                    <a:pt x="975" y="528"/>
                  </a:moveTo>
                  <a:cubicBezTo>
                    <a:pt x="877" y="343"/>
                    <a:pt x="779" y="158"/>
                    <a:pt x="668" y="83"/>
                  </a:cubicBezTo>
                  <a:cubicBezTo>
                    <a:pt x="557" y="8"/>
                    <a:pt x="418" y="0"/>
                    <a:pt x="307" y="75"/>
                  </a:cubicBezTo>
                  <a:cubicBezTo>
                    <a:pt x="196" y="150"/>
                    <a:pt x="52" y="458"/>
                    <a:pt x="0" y="536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1163" name="Text Box 56"/>
            <p:cNvSpPr txBox="1">
              <a:spLocks noChangeArrowheads="1"/>
            </p:cNvSpPr>
            <p:nvPr/>
          </p:nvSpPr>
          <p:spPr bwMode="auto">
            <a:xfrm>
              <a:off x="1662" y="1007"/>
              <a:ext cx="39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0.05</a:t>
              </a:r>
            </a:p>
          </p:txBody>
        </p:sp>
        <p:sp>
          <p:nvSpPr>
            <p:cNvPr id="91164" name="Text Box 57"/>
            <p:cNvSpPr txBox="1">
              <a:spLocks noChangeArrowheads="1"/>
            </p:cNvSpPr>
            <p:nvPr/>
          </p:nvSpPr>
          <p:spPr bwMode="auto">
            <a:xfrm>
              <a:off x="3280" y="2071"/>
              <a:ext cx="31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0.9</a:t>
              </a:r>
            </a:p>
          </p:txBody>
        </p:sp>
        <p:sp>
          <p:nvSpPr>
            <p:cNvPr id="91165" name="Text Box 58"/>
            <p:cNvSpPr txBox="1">
              <a:spLocks noChangeArrowheads="1"/>
            </p:cNvSpPr>
            <p:nvPr/>
          </p:nvSpPr>
          <p:spPr bwMode="auto">
            <a:xfrm>
              <a:off x="4137" y="2654"/>
              <a:ext cx="4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gave</a:t>
              </a:r>
            </a:p>
          </p:txBody>
        </p:sp>
        <p:sp>
          <p:nvSpPr>
            <p:cNvPr id="91166" name="Freeform 59"/>
            <p:cNvSpPr>
              <a:spLocks/>
            </p:cNvSpPr>
            <p:nvPr/>
          </p:nvSpPr>
          <p:spPr bwMode="auto">
            <a:xfrm>
              <a:off x="1190" y="2081"/>
              <a:ext cx="2612" cy="620"/>
            </a:xfrm>
            <a:custGeom>
              <a:avLst/>
              <a:gdLst>
                <a:gd name="T0" fmla="*/ 0 w 2612"/>
                <a:gd name="T1" fmla="*/ 0 h 620"/>
                <a:gd name="T2" fmla="*/ 400 w 2612"/>
                <a:gd name="T3" fmla="*/ 354 h 620"/>
                <a:gd name="T4" fmla="*/ 1467 w 2612"/>
                <a:gd name="T5" fmla="*/ 392 h 620"/>
                <a:gd name="T6" fmla="*/ 2174 w 2612"/>
                <a:gd name="T7" fmla="*/ 584 h 620"/>
                <a:gd name="T8" fmla="*/ 2612 w 2612"/>
                <a:gd name="T9" fmla="*/ 607 h 6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12"/>
                <a:gd name="T16" fmla="*/ 0 h 620"/>
                <a:gd name="T17" fmla="*/ 2612 w 2612"/>
                <a:gd name="T18" fmla="*/ 620 h 6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12" h="620">
                  <a:moveTo>
                    <a:pt x="0" y="0"/>
                  </a:moveTo>
                  <a:cubicBezTo>
                    <a:pt x="78" y="144"/>
                    <a:pt x="156" y="289"/>
                    <a:pt x="400" y="354"/>
                  </a:cubicBezTo>
                  <a:cubicBezTo>
                    <a:pt x="644" y="419"/>
                    <a:pt x="1171" y="354"/>
                    <a:pt x="1467" y="392"/>
                  </a:cubicBezTo>
                  <a:cubicBezTo>
                    <a:pt x="1763" y="430"/>
                    <a:pt x="1983" y="548"/>
                    <a:pt x="2174" y="584"/>
                  </a:cubicBezTo>
                  <a:cubicBezTo>
                    <a:pt x="2365" y="620"/>
                    <a:pt x="2488" y="613"/>
                    <a:pt x="2612" y="60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1167" name="Text Box 60"/>
            <p:cNvSpPr txBox="1">
              <a:spLocks noChangeArrowheads="1"/>
            </p:cNvSpPr>
            <p:nvPr/>
          </p:nvSpPr>
          <p:spPr bwMode="auto">
            <a:xfrm>
              <a:off x="2627" y="2494"/>
              <a:ext cx="39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0.05</a:t>
              </a:r>
            </a:p>
          </p:txBody>
        </p:sp>
        <p:sp>
          <p:nvSpPr>
            <p:cNvPr id="91168" name="Oval 61"/>
            <p:cNvSpPr>
              <a:spLocks noChangeArrowheads="1"/>
            </p:cNvSpPr>
            <p:nvPr/>
          </p:nvSpPr>
          <p:spPr bwMode="auto">
            <a:xfrm>
              <a:off x="5084" y="2250"/>
              <a:ext cx="499" cy="43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91169" name="Text Box 62"/>
            <p:cNvSpPr txBox="1">
              <a:spLocks noChangeArrowheads="1"/>
            </p:cNvSpPr>
            <p:nvPr/>
          </p:nvSpPr>
          <p:spPr bwMode="auto">
            <a:xfrm>
              <a:off x="5155" y="2313"/>
              <a:ext cx="380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stop</a:t>
              </a:r>
            </a:p>
          </p:txBody>
        </p:sp>
        <p:sp>
          <p:nvSpPr>
            <p:cNvPr id="91170" name="Freeform 63"/>
            <p:cNvSpPr>
              <a:spLocks/>
            </p:cNvSpPr>
            <p:nvPr/>
          </p:nvSpPr>
          <p:spPr bwMode="auto">
            <a:xfrm>
              <a:off x="4531" y="2146"/>
              <a:ext cx="691" cy="289"/>
            </a:xfrm>
            <a:custGeom>
              <a:avLst/>
              <a:gdLst>
                <a:gd name="T0" fmla="*/ 0 w 691"/>
                <a:gd name="T1" fmla="*/ 289 h 289"/>
                <a:gd name="T2" fmla="*/ 146 w 691"/>
                <a:gd name="T3" fmla="*/ 150 h 289"/>
                <a:gd name="T4" fmla="*/ 423 w 691"/>
                <a:gd name="T5" fmla="*/ 4 h 289"/>
                <a:gd name="T6" fmla="*/ 691 w 691"/>
                <a:gd name="T7" fmla="*/ 127 h 2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91"/>
                <a:gd name="T13" fmla="*/ 0 h 289"/>
                <a:gd name="T14" fmla="*/ 691 w 691"/>
                <a:gd name="T15" fmla="*/ 289 h 2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91" h="289">
                  <a:moveTo>
                    <a:pt x="0" y="289"/>
                  </a:moveTo>
                  <a:cubicBezTo>
                    <a:pt x="38" y="243"/>
                    <a:pt x="76" y="197"/>
                    <a:pt x="146" y="150"/>
                  </a:cubicBezTo>
                  <a:cubicBezTo>
                    <a:pt x="216" y="103"/>
                    <a:pt x="332" y="8"/>
                    <a:pt x="423" y="4"/>
                  </a:cubicBezTo>
                  <a:cubicBezTo>
                    <a:pt x="514" y="0"/>
                    <a:pt x="649" y="106"/>
                    <a:pt x="691" y="12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1171" name="Text Box 64"/>
            <p:cNvSpPr txBox="1">
              <a:spLocks noChangeArrowheads="1"/>
            </p:cNvSpPr>
            <p:nvPr/>
          </p:nvSpPr>
          <p:spPr bwMode="auto">
            <a:xfrm>
              <a:off x="4743" y="1883"/>
              <a:ext cx="31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0.5</a:t>
              </a:r>
            </a:p>
          </p:txBody>
        </p:sp>
        <p:sp>
          <p:nvSpPr>
            <p:cNvPr id="91172" name="Freeform 65"/>
            <p:cNvSpPr>
              <a:spLocks/>
            </p:cNvSpPr>
            <p:nvPr/>
          </p:nvSpPr>
          <p:spPr bwMode="auto">
            <a:xfrm>
              <a:off x="2880" y="1186"/>
              <a:ext cx="2527" cy="1072"/>
            </a:xfrm>
            <a:custGeom>
              <a:avLst/>
              <a:gdLst>
                <a:gd name="T0" fmla="*/ 0 w 2527"/>
                <a:gd name="T1" fmla="*/ 358 h 1072"/>
                <a:gd name="T2" fmla="*/ 684 w 2527"/>
                <a:gd name="T3" fmla="*/ 104 h 1072"/>
                <a:gd name="T4" fmla="*/ 1574 w 2527"/>
                <a:gd name="T5" fmla="*/ 27 h 1072"/>
                <a:gd name="T6" fmla="*/ 2335 w 2527"/>
                <a:gd name="T7" fmla="*/ 266 h 1072"/>
                <a:gd name="T8" fmla="*/ 2527 w 2527"/>
                <a:gd name="T9" fmla="*/ 1072 h 10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7"/>
                <a:gd name="T16" fmla="*/ 0 h 1072"/>
                <a:gd name="T17" fmla="*/ 2527 w 2527"/>
                <a:gd name="T18" fmla="*/ 1072 h 10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7" h="1072">
                  <a:moveTo>
                    <a:pt x="0" y="358"/>
                  </a:moveTo>
                  <a:cubicBezTo>
                    <a:pt x="211" y="258"/>
                    <a:pt x="422" y="159"/>
                    <a:pt x="684" y="104"/>
                  </a:cubicBezTo>
                  <a:cubicBezTo>
                    <a:pt x="946" y="49"/>
                    <a:pt x="1299" y="0"/>
                    <a:pt x="1574" y="27"/>
                  </a:cubicBezTo>
                  <a:cubicBezTo>
                    <a:pt x="1849" y="54"/>
                    <a:pt x="2176" y="92"/>
                    <a:pt x="2335" y="266"/>
                  </a:cubicBezTo>
                  <a:cubicBezTo>
                    <a:pt x="2494" y="440"/>
                    <a:pt x="2496" y="938"/>
                    <a:pt x="2527" y="1072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1173" name="Text Box 66"/>
            <p:cNvSpPr txBox="1">
              <a:spLocks noChangeArrowheads="1"/>
            </p:cNvSpPr>
            <p:nvPr/>
          </p:nvSpPr>
          <p:spPr bwMode="auto">
            <a:xfrm>
              <a:off x="3667" y="1222"/>
              <a:ext cx="31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0.1</a:t>
              </a:r>
            </a:p>
          </p:txBody>
        </p:sp>
        <p:sp>
          <p:nvSpPr>
            <p:cNvPr id="91174" name="Freeform 67"/>
            <p:cNvSpPr>
              <a:spLocks/>
            </p:cNvSpPr>
            <p:nvPr/>
          </p:nvSpPr>
          <p:spPr bwMode="auto">
            <a:xfrm>
              <a:off x="2204" y="2857"/>
              <a:ext cx="1705" cy="481"/>
            </a:xfrm>
            <a:custGeom>
              <a:avLst/>
              <a:gdLst>
                <a:gd name="T0" fmla="*/ 0 w 1705"/>
                <a:gd name="T1" fmla="*/ 292 h 481"/>
                <a:gd name="T2" fmla="*/ 315 w 1705"/>
                <a:gd name="T3" fmla="*/ 399 h 481"/>
                <a:gd name="T4" fmla="*/ 1121 w 1705"/>
                <a:gd name="T5" fmla="*/ 415 h 481"/>
                <a:gd name="T6" fmla="*/ 1705 w 1705"/>
                <a:gd name="T7" fmla="*/ 0 h 4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05"/>
                <a:gd name="T13" fmla="*/ 0 h 481"/>
                <a:gd name="T14" fmla="*/ 1705 w 1705"/>
                <a:gd name="T15" fmla="*/ 481 h 4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05" h="481">
                  <a:moveTo>
                    <a:pt x="0" y="292"/>
                  </a:moveTo>
                  <a:cubicBezTo>
                    <a:pt x="64" y="335"/>
                    <a:pt x="128" y="379"/>
                    <a:pt x="315" y="399"/>
                  </a:cubicBezTo>
                  <a:cubicBezTo>
                    <a:pt x="502" y="419"/>
                    <a:pt x="889" y="481"/>
                    <a:pt x="1121" y="415"/>
                  </a:cubicBezTo>
                  <a:cubicBezTo>
                    <a:pt x="1353" y="349"/>
                    <a:pt x="1529" y="174"/>
                    <a:pt x="1705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1175" name="Text Box 68"/>
            <p:cNvSpPr txBox="1">
              <a:spLocks noChangeArrowheads="1"/>
            </p:cNvSpPr>
            <p:nvPr/>
          </p:nvSpPr>
          <p:spPr bwMode="auto">
            <a:xfrm>
              <a:off x="2662" y="3050"/>
              <a:ext cx="31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0.8</a:t>
              </a:r>
            </a:p>
          </p:txBody>
        </p:sp>
        <p:sp>
          <p:nvSpPr>
            <p:cNvPr id="91176" name="Freeform 69"/>
            <p:cNvSpPr>
              <a:spLocks/>
            </p:cNvSpPr>
            <p:nvPr/>
          </p:nvSpPr>
          <p:spPr bwMode="auto">
            <a:xfrm>
              <a:off x="2066" y="2665"/>
              <a:ext cx="3195" cy="974"/>
            </a:xfrm>
            <a:custGeom>
              <a:avLst/>
              <a:gdLst>
                <a:gd name="T0" fmla="*/ 0 w 3195"/>
                <a:gd name="T1" fmla="*/ 683 h 974"/>
                <a:gd name="T2" fmla="*/ 1060 w 3195"/>
                <a:gd name="T3" fmla="*/ 868 h 974"/>
                <a:gd name="T4" fmla="*/ 1943 w 3195"/>
                <a:gd name="T5" fmla="*/ 829 h 974"/>
                <a:gd name="T6" fmla="*/ 3195 w 3195"/>
                <a:gd name="T7" fmla="*/ 0 h 97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95"/>
                <a:gd name="T13" fmla="*/ 0 h 974"/>
                <a:gd name="T14" fmla="*/ 3195 w 3195"/>
                <a:gd name="T15" fmla="*/ 974 h 97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95" h="974">
                  <a:moveTo>
                    <a:pt x="0" y="683"/>
                  </a:moveTo>
                  <a:cubicBezTo>
                    <a:pt x="368" y="763"/>
                    <a:pt x="736" y="844"/>
                    <a:pt x="1060" y="868"/>
                  </a:cubicBezTo>
                  <a:cubicBezTo>
                    <a:pt x="1384" y="892"/>
                    <a:pt x="1587" y="974"/>
                    <a:pt x="1943" y="829"/>
                  </a:cubicBezTo>
                  <a:cubicBezTo>
                    <a:pt x="2299" y="684"/>
                    <a:pt x="2747" y="342"/>
                    <a:pt x="3195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1177" name="Text Box 70"/>
            <p:cNvSpPr txBox="1">
              <a:spLocks noChangeArrowheads="1"/>
            </p:cNvSpPr>
            <p:nvPr/>
          </p:nvSpPr>
          <p:spPr bwMode="auto">
            <a:xfrm>
              <a:off x="3283" y="3350"/>
              <a:ext cx="31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0.1</a:t>
              </a:r>
            </a:p>
          </p:txBody>
        </p:sp>
        <p:sp>
          <p:nvSpPr>
            <p:cNvPr id="91178" name="Text Box 71"/>
            <p:cNvSpPr txBox="1">
              <a:spLocks noChangeArrowheads="1"/>
            </p:cNvSpPr>
            <p:nvPr/>
          </p:nvSpPr>
          <p:spPr bwMode="auto">
            <a:xfrm>
              <a:off x="1013" y="2854"/>
              <a:ext cx="31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0.1</a:t>
              </a:r>
            </a:p>
          </p:txBody>
        </p:sp>
        <p:sp>
          <p:nvSpPr>
            <p:cNvPr id="91179" name="Freeform 72"/>
            <p:cNvSpPr>
              <a:spLocks/>
            </p:cNvSpPr>
            <p:nvPr/>
          </p:nvSpPr>
          <p:spPr bwMode="auto">
            <a:xfrm>
              <a:off x="506" y="1905"/>
              <a:ext cx="892" cy="1282"/>
            </a:xfrm>
            <a:custGeom>
              <a:avLst/>
              <a:gdLst>
                <a:gd name="T0" fmla="*/ 892 w 892"/>
                <a:gd name="T1" fmla="*/ 1282 h 1282"/>
                <a:gd name="T2" fmla="*/ 569 w 892"/>
                <a:gd name="T3" fmla="*/ 1190 h 1282"/>
                <a:gd name="T4" fmla="*/ 147 w 892"/>
                <a:gd name="T5" fmla="*/ 921 h 1282"/>
                <a:gd name="T6" fmla="*/ 1 w 892"/>
                <a:gd name="T7" fmla="*/ 583 h 1282"/>
                <a:gd name="T8" fmla="*/ 139 w 892"/>
                <a:gd name="T9" fmla="*/ 0 h 12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92"/>
                <a:gd name="T16" fmla="*/ 0 h 1282"/>
                <a:gd name="T17" fmla="*/ 892 w 892"/>
                <a:gd name="T18" fmla="*/ 1282 h 12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92" h="1282">
                  <a:moveTo>
                    <a:pt x="892" y="1282"/>
                  </a:moveTo>
                  <a:cubicBezTo>
                    <a:pt x="792" y="1266"/>
                    <a:pt x="693" y="1250"/>
                    <a:pt x="569" y="1190"/>
                  </a:cubicBezTo>
                  <a:cubicBezTo>
                    <a:pt x="445" y="1130"/>
                    <a:pt x="242" y="1022"/>
                    <a:pt x="147" y="921"/>
                  </a:cubicBezTo>
                  <a:cubicBezTo>
                    <a:pt x="52" y="820"/>
                    <a:pt x="2" y="736"/>
                    <a:pt x="1" y="583"/>
                  </a:cubicBezTo>
                  <a:cubicBezTo>
                    <a:pt x="0" y="430"/>
                    <a:pt x="69" y="215"/>
                    <a:pt x="139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1180" name="Freeform 73"/>
            <p:cNvSpPr>
              <a:spLocks/>
            </p:cNvSpPr>
            <p:nvPr/>
          </p:nvSpPr>
          <p:spPr bwMode="auto">
            <a:xfrm>
              <a:off x="315" y="1743"/>
              <a:ext cx="3702" cy="2102"/>
            </a:xfrm>
            <a:custGeom>
              <a:avLst/>
              <a:gdLst>
                <a:gd name="T0" fmla="*/ 3702 w 3702"/>
                <a:gd name="T1" fmla="*/ 1175 h 2102"/>
                <a:gd name="T2" fmla="*/ 3364 w 3702"/>
                <a:gd name="T3" fmla="*/ 1905 h 2102"/>
                <a:gd name="T4" fmla="*/ 3164 w 3702"/>
                <a:gd name="T5" fmla="*/ 2051 h 2102"/>
                <a:gd name="T6" fmla="*/ 2895 w 3702"/>
                <a:gd name="T7" fmla="*/ 2097 h 2102"/>
                <a:gd name="T8" fmla="*/ 1290 w 3702"/>
                <a:gd name="T9" fmla="*/ 2059 h 2102"/>
                <a:gd name="T10" fmla="*/ 607 w 3702"/>
                <a:gd name="T11" fmla="*/ 1836 h 2102"/>
                <a:gd name="T12" fmla="*/ 345 w 3702"/>
                <a:gd name="T13" fmla="*/ 1498 h 2102"/>
                <a:gd name="T14" fmla="*/ 100 w 3702"/>
                <a:gd name="T15" fmla="*/ 976 h 2102"/>
                <a:gd name="T16" fmla="*/ 31 w 3702"/>
                <a:gd name="T17" fmla="*/ 300 h 2102"/>
                <a:gd name="T18" fmla="*/ 284 w 3702"/>
                <a:gd name="T19" fmla="*/ 0 h 210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702"/>
                <a:gd name="T31" fmla="*/ 0 h 2102"/>
                <a:gd name="T32" fmla="*/ 3702 w 3702"/>
                <a:gd name="T33" fmla="*/ 2102 h 210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702" h="2102">
                  <a:moveTo>
                    <a:pt x="3702" y="1175"/>
                  </a:moveTo>
                  <a:cubicBezTo>
                    <a:pt x="3578" y="1467"/>
                    <a:pt x="3454" y="1759"/>
                    <a:pt x="3364" y="1905"/>
                  </a:cubicBezTo>
                  <a:cubicBezTo>
                    <a:pt x="3274" y="2051"/>
                    <a:pt x="3242" y="2019"/>
                    <a:pt x="3164" y="2051"/>
                  </a:cubicBezTo>
                  <a:cubicBezTo>
                    <a:pt x="3086" y="2083"/>
                    <a:pt x="3207" y="2096"/>
                    <a:pt x="2895" y="2097"/>
                  </a:cubicBezTo>
                  <a:cubicBezTo>
                    <a:pt x="2583" y="2098"/>
                    <a:pt x="1671" y="2102"/>
                    <a:pt x="1290" y="2059"/>
                  </a:cubicBezTo>
                  <a:cubicBezTo>
                    <a:pt x="909" y="2016"/>
                    <a:pt x="765" y="1930"/>
                    <a:pt x="607" y="1836"/>
                  </a:cubicBezTo>
                  <a:cubicBezTo>
                    <a:pt x="449" y="1742"/>
                    <a:pt x="429" y="1641"/>
                    <a:pt x="345" y="1498"/>
                  </a:cubicBezTo>
                  <a:cubicBezTo>
                    <a:pt x="261" y="1355"/>
                    <a:pt x="152" y="1176"/>
                    <a:pt x="100" y="976"/>
                  </a:cubicBezTo>
                  <a:cubicBezTo>
                    <a:pt x="48" y="776"/>
                    <a:pt x="0" y="463"/>
                    <a:pt x="31" y="300"/>
                  </a:cubicBezTo>
                  <a:cubicBezTo>
                    <a:pt x="62" y="137"/>
                    <a:pt x="173" y="68"/>
                    <a:pt x="284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1181" name="Text Box 74"/>
            <p:cNvSpPr txBox="1">
              <a:spLocks noChangeArrowheads="1"/>
            </p:cNvSpPr>
            <p:nvPr/>
          </p:nvSpPr>
          <p:spPr bwMode="auto">
            <a:xfrm>
              <a:off x="2453" y="3626"/>
              <a:ext cx="39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0.25</a:t>
              </a:r>
            </a:p>
          </p:txBody>
        </p:sp>
        <p:sp>
          <p:nvSpPr>
            <p:cNvPr id="91182" name="Freeform 75"/>
            <p:cNvSpPr>
              <a:spLocks/>
            </p:cNvSpPr>
            <p:nvPr/>
          </p:nvSpPr>
          <p:spPr bwMode="auto">
            <a:xfrm>
              <a:off x="2028" y="2734"/>
              <a:ext cx="1820" cy="226"/>
            </a:xfrm>
            <a:custGeom>
              <a:avLst/>
              <a:gdLst>
                <a:gd name="T0" fmla="*/ 1820 w 1820"/>
                <a:gd name="T1" fmla="*/ 0 h 226"/>
                <a:gd name="T2" fmla="*/ 1259 w 1820"/>
                <a:gd name="T3" fmla="*/ 192 h 226"/>
                <a:gd name="T4" fmla="*/ 744 w 1820"/>
                <a:gd name="T5" fmla="*/ 207 h 226"/>
                <a:gd name="T6" fmla="*/ 307 w 1820"/>
                <a:gd name="T7" fmla="*/ 100 h 226"/>
                <a:gd name="T8" fmla="*/ 0 w 1820"/>
                <a:gd name="T9" fmla="*/ 123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20"/>
                <a:gd name="T16" fmla="*/ 0 h 226"/>
                <a:gd name="T17" fmla="*/ 1820 w 1820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20" h="226">
                  <a:moveTo>
                    <a:pt x="1820" y="0"/>
                  </a:moveTo>
                  <a:cubicBezTo>
                    <a:pt x="1629" y="79"/>
                    <a:pt x="1438" y="158"/>
                    <a:pt x="1259" y="192"/>
                  </a:cubicBezTo>
                  <a:cubicBezTo>
                    <a:pt x="1080" y="226"/>
                    <a:pt x="903" y="222"/>
                    <a:pt x="744" y="207"/>
                  </a:cubicBezTo>
                  <a:cubicBezTo>
                    <a:pt x="585" y="192"/>
                    <a:pt x="431" y="114"/>
                    <a:pt x="307" y="100"/>
                  </a:cubicBezTo>
                  <a:cubicBezTo>
                    <a:pt x="183" y="86"/>
                    <a:pt x="91" y="104"/>
                    <a:pt x="0" y="123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1183" name="Text Box 76"/>
            <p:cNvSpPr txBox="1">
              <a:spLocks noChangeArrowheads="1"/>
            </p:cNvSpPr>
            <p:nvPr/>
          </p:nvSpPr>
          <p:spPr bwMode="auto">
            <a:xfrm>
              <a:off x="3072" y="2723"/>
              <a:ext cx="39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0.25</a:t>
              </a:r>
            </a:p>
          </p:txBody>
        </p:sp>
      </p:grpSp>
      <p:sp>
        <p:nvSpPr>
          <p:cNvPr id="91141" name="Oval 61"/>
          <p:cNvSpPr>
            <a:spLocks noChangeArrowheads="1"/>
          </p:cNvSpPr>
          <p:nvPr/>
        </p:nvSpPr>
        <p:spPr bwMode="auto">
          <a:xfrm>
            <a:off x="558800" y="5840413"/>
            <a:ext cx="792163" cy="695325"/>
          </a:xfrm>
          <a:prstGeom prst="ellipse">
            <a:avLst/>
          </a:prstGeom>
          <a:noFill/>
          <a:ln w="5397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91142" name="TextBox 89"/>
          <p:cNvSpPr txBox="1">
            <a:spLocks noChangeArrowheads="1"/>
          </p:cNvSpPr>
          <p:nvPr/>
        </p:nvSpPr>
        <p:spPr bwMode="auto">
          <a:xfrm>
            <a:off x="577850" y="5967413"/>
            <a:ext cx="695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91143" name="Freeform 90"/>
          <p:cNvSpPr>
            <a:spLocks noChangeArrowheads="1"/>
          </p:cNvSpPr>
          <p:nvPr/>
        </p:nvSpPr>
        <p:spPr bwMode="auto">
          <a:xfrm>
            <a:off x="1179513" y="5029200"/>
            <a:ext cx="1106487" cy="854075"/>
          </a:xfrm>
          <a:custGeom>
            <a:avLst/>
            <a:gdLst>
              <a:gd name="T0" fmla="*/ 0 w 1106905"/>
              <a:gd name="T1" fmla="*/ 853574 h 854242"/>
              <a:gd name="T2" fmla="*/ 336376 w 1106905"/>
              <a:gd name="T3" fmla="*/ 288534 h 854242"/>
              <a:gd name="T4" fmla="*/ 1105233 w 1106905"/>
              <a:gd name="T5" fmla="*/ 0 h 854242"/>
              <a:gd name="T6" fmla="*/ 0 60000 65536"/>
              <a:gd name="T7" fmla="*/ 0 60000 65536"/>
              <a:gd name="T8" fmla="*/ 0 60000 65536"/>
              <a:gd name="T9" fmla="*/ 0 w 1106905"/>
              <a:gd name="T10" fmla="*/ 0 h 854242"/>
              <a:gd name="T11" fmla="*/ 1106905 w 1106905"/>
              <a:gd name="T12" fmla="*/ 854242 h 8542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06905" h="854242">
                <a:moveTo>
                  <a:pt x="0" y="854242"/>
                </a:moveTo>
                <a:cubicBezTo>
                  <a:pt x="76200" y="642687"/>
                  <a:pt x="152400" y="431132"/>
                  <a:pt x="336884" y="288758"/>
                </a:cubicBezTo>
                <a:cubicBezTo>
                  <a:pt x="521368" y="146384"/>
                  <a:pt x="814136" y="73192"/>
                  <a:pt x="1106905" y="0"/>
                </a:cubicBezTo>
              </a:path>
            </a:pathLst>
          </a:cu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cxnSp>
        <p:nvCxnSpPr>
          <p:cNvPr id="91144" name="Straight Arrow Connector 91"/>
          <p:cNvCxnSpPr>
            <a:cxnSpLocks noChangeShapeType="1"/>
            <a:stCxn id="91141" idx="0"/>
          </p:cNvCxnSpPr>
          <p:nvPr/>
        </p:nvCxnSpPr>
        <p:spPr bwMode="auto">
          <a:xfrm rot="5400000" flipH="1" flipV="1">
            <a:off x="-284162" y="4341813"/>
            <a:ext cx="2736850" cy="260350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91145" name="Text Box 74"/>
          <p:cNvSpPr txBox="1">
            <a:spLocks noChangeArrowheads="1"/>
          </p:cNvSpPr>
          <p:nvPr/>
        </p:nvSpPr>
        <p:spPr bwMode="auto">
          <a:xfrm>
            <a:off x="1362075" y="5727700"/>
            <a:ext cx="503238" cy="401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1146" name="Text Box 74"/>
          <p:cNvSpPr txBox="1">
            <a:spLocks noChangeArrowheads="1"/>
          </p:cNvSpPr>
          <p:nvPr/>
        </p:nvSpPr>
        <p:spPr bwMode="auto">
          <a:xfrm>
            <a:off x="515938" y="5241925"/>
            <a:ext cx="503237" cy="401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0.5</a:t>
            </a:r>
          </a:p>
        </p:txBody>
      </p:sp>
      <p:sp>
        <p:nvSpPr>
          <p:cNvPr id="91147" name="Text Box 74"/>
          <p:cNvSpPr txBox="1">
            <a:spLocks noChangeArrowheads="1"/>
          </p:cNvSpPr>
          <p:nvPr/>
        </p:nvSpPr>
        <p:spPr bwMode="auto">
          <a:xfrm>
            <a:off x="1390650" y="4852988"/>
            <a:ext cx="501650" cy="401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0.4</a:t>
            </a:r>
          </a:p>
        </p:txBody>
      </p:sp>
      <p:sp>
        <p:nvSpPr>
          <p:cNvPr id="91148" name="Freeform 95"/>
          <p:cNvSpPr>
            <a:spLocks noChangeArrowheads="1"/>
          </p:cNvSpPr>
          <p:nvPr/>
        </p:nvSpPr>
        <p:spPr bwMode="auto">
          <a:xfrm>
            <a:off x="1300163" y="4440238"/>
            <a:ext cx="5702300" cy="1739900"/>
          </a:xfrm>
          <a:custGeom>
            <a:avLst/>
            <a:gdLst>
              <a:gd name="T0" fmla="*/ 0 w 5702968"/>
              <a:gd name="T1" fmla="*/ 1633784 h 1740568"/>
              <a:gd name="T2" fmla="*/ 4028688 w 5702968"/>
              <a:gd name="T3" fmla="*/ 1633784 h 1740568"/>
              <a:gd name="T4" fmla="*/ 5098991 w 5702968"/>
              <a:gd name="T5" fmla="*/ 1465600 h 1740568"/>
              <a:gd name="T6" fmla="*/ 5700296 w 5702968"/>
              <a:gd name="T7" fmla="*/ 0 h 1740568"/>
              <a:gd name="T8" fmla="*/ 0 60000 65536"/>
              <a:gd name="T9" fmla="*/ 0 60000 65536"/>
              <a:gd name="T10" fmla="*/ 0 60000 65536"/>
              <a:gd name="T11" fmla="*/ 0 60000 65536"/>
              <a:gd name="T12" fmla="*/ 0 w 5702968"/>
              <a:gd name="T13" fmla="*/ 0 h 1740568"/>
              <a:gd name="T14" fmla="*/ 5702968 w 5702968"/>
              <a:gd name="T15" fmla="*/ 1740568 h 17405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02968" h="1740568">
                <a:moveTo>
                  <a:pt x="0" y="1636294"/>
                </a:moveTo>
                <a:lnTo>
                  <a:pt x="4030578" y="1636294"/>
                </a:lnTo>
                <a:cubicBezTo>
                  <a:pt x="4880809" y="1608220"/>
                  <a:pt x="4822657" y="1740568"/>
                  <a:pt x="5101389" y="1467852"/>
                </a:cubicBezTo>
                <a:cubicBezTo>
                  <a:pt x="5380121" y="1195136"/>
                  <a:pt x="5541544" y="597568"/>
                  <a:pt x="5702968" y="0"/>
                </a:cubicBezTo>
              </a:path>
            </a:pathLst>
          </a:cu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68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HMM Generation</a:t>
            </a:r>
          </a:p>
        </p:txBody>
      </p:sp>
      <p:sp>
        <p:nvSpPr>
          <p:cNvPr id="86" name="Content Placeholder 8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4" name="Date Placeholder 8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71A60-7FB1-1C4F-AC75-4ADBCB15B38C}" type="datetime1">
              <a:rPr lang="en-US" smtClean="0"/>
              <a:t>6/19/16</a:t>
            </a:fld>
            <a:endParaRPr lang="en-US"/>
          </a:p>
        </p:txBody>
      </p:sp>
      <p:sp>
        <p:nvSpPr>
          <p:cNvPr id="85" name="Footer Placeholder 8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Example due to Raymond Mooney</a:t>
            </a:r>
            <a:endParaRPr lang="en-US" dirty="0"/>
          </a:p>
        </p:txBody>
      </p:sp>
      <p:sp>
        <p:nvSpPr>
          <p:cNvPr id="921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08CC67-E250-41B9-902A-FAA554BB71F8}" type="slidenum">
              <a:rPr lang="en-US" smtClean="0">
                <a:latin typeface="Helvetica" pitchFamily="64" charset="0"/>
              </a:rPr>
              <a:pPr/>
              <a:t>2</a:t>
            </a:fld>
            <a:endParaRPr lang="en-US" smtClean="0">
              <a:latin typeface="Times New Roman" pitchFamily="6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59000" y="3968750"/>
            <a:ext cx="1316038" cy="1265238"/>
            <a:chOff x="3852" y="2120"/>
            <a:chExt cx="1098" cy="1242"/>
          </a:xfrm>
        </p:grpSpPr>
        <p:sp>
          <p:nvSpPr>
            <p:cNvPr id="92241" name="Freeform 4"/>
            <p:cNvSpPr>
              <a:spLocks/>
            </p:cNvSpPr>
            <p:nvPr/>
          </p:nvSpPr>
          <p:spPr bwMode="auto">
            <a:xfrm>
              <a:off x="3852" y="2127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76200">
              <a:solidFill>
                <a:srgbClr val="3366FF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2242" name="Freeform 5"/>
            <p:cNvSpPr>
              <a:spLocks/>
            </p:cNvSpPr>
            <p:nvPr/>
          </p:nvSpPr>
          <p:spPr bwMode="auto">
            <a:xfrm flipH="1">
              <a:off x="4401" y="2123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76200">
              <a:solidFill>
                <a:srgbClr val="3366FF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2243" name="Line 6"/>
            <p:cNvSpPr>
              <a:spLocks noChangeShapeType="1"/>
            </p:cNvSpPr>
            <p:nvPr/>
          </p:nvSpPr>
          <p:spPr bwMode="auto">
            <a:xfrm flipV="1">
              <a:off x="4025" y="2120"/>
              <a:ext cx="760" cy="8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92165" name="Text Box 7"/>
          <p:cNvSpPr txBox="1">
            <a:spLocks noChangeArrowheads="1"/>
          </p:cNvSpPr>
          <p:nvPr/>
        </p:nvSpPr>
        <p:spPr bwMode="auto">
          <a:xfrm>
            <a:off x="2193925" y="5195888"/>
            <a:ext cx="12255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PropNoun</a:t>
            </a:r>
          </a:p>
        </p:txBody>
      </p:sp>
      <p:sp>
        <p:nvSpPr>
          <p:cNvPr id="92166" name="Text Box 8"/>
          <p:cNvSpPr txBox="1">
            <a:spLocks noChangeArrowheads="1"/>
          </p:cNvSpPr>
          <p:nvPr/>
        </p:nvSpPr>
        <p:spPr bwMode="auto">
          <a:xfrm>
            <a:off x="2243138" y="4368800"/>
            <a:ext cx="66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>
                <a:solidFill>
                  <a:srgbClr val="FF0000"/>
                </a:solidFill>
              </a:rPr>
              <a:t>John</a:t>
            </a:r>
          </a:p>
        </p:txBody>
      </p:sp>
      <p:sp>
        <p:nvSpPr>
          <p:cNvPr id="92167" name="Text Box 9"/>
          <p:cNvSpPr txBox="1">
            <a:spLocks noChangeArrowheads="1"/>
          </p:cNvSpPr>
          <p:nvPr/>
        </p:nvSpPr>
        <p:spPr bwMode="auto">
          <a:xfrm>
            <a:off x="2733675" y="4476750"/>
            <a:ext cx="730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>
                <a:solidFill>
                  <a:srgbClr val="FF0000"/>
                </a:solidFill>
              </a:rPr>
              <a:t>Mary</a:t>
            </a:r>
          </a:p>
        </p:txBody>
      </p:sp>
      <p:sp>
        <p:nvSpPr>
          <p:cNvPr id="92168" name="Text Box 10"/>
          <p:cNvSpPr txBox="1">
            <a:spLocks noChangeArrowheads="1"/>
          </p:cNvSpPr>
          <p:nvPr/>
        </p:nvSpPr>
        <p:spPr bwMode="auto">
          <a:xfrm>
            <a:off x="2160588" y="4648200"/>
            <a:ext cx="730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 dirty="0">
                <a:solidFill>
                  <a:srgbClr val="FF0000"/>
                </a:solidFill>
              </a:rPr>
              <a:t>Alice</a:t>
            </a:r>
          </a:p>
        </p:txBody>
      </p:sp>
      <p:sp>
        <p:nvSpPr>
          <p:cNvPr id="92169" name="Text Box 11"/>
          <p:cNvSpPr txBox="1">
            <a:spLocks noChangeArrowheads="1"/>
          </p:cNvSpPr>
          <p:nvPr/>
        </p:nvSpPr>
        <p:spPr bwMode="auto">
          <a:xfrm>
            <a:off x="2657475" y="4795838"/>
            <a:ext cx="6873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>
                <a:solidFill>
                  <a:srgbClr val="FF0000"/>
                </a:solidFill>
              </a:rPr>
              <a:t>Jerry</a:t>
            </a:r>
          </a:p>
        </p:txBody>
      </p:sp>
      <p:sp>
        <p:nvSpPr>
          <p:cNvPr id="92170" name="Text Box 12"/>
          <p:cNvSpPr txBox="1">
            <a:spLocks noChangeArrowheads="1"/>
          </p:cNvSpPr>
          <p:nvPr/>
        </p:nvSpPr>
        <p:spPr bwMode="auto">
          <a:xfrm>
            <a:off x="2462213" y="4087813"/>
            <a:ext cx="66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>
                <a:solidFill>
                  <a:srgbClr val="FF0000"/>
                </a:solidFill>
              </a:rPr>
              <a:t>Tom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462338" y="1846263"/>
            <a:ext cx="1316037" cy="1663700"/>
            <a:chOff x="2212" y="1285"/>
            <a:chExt cx="829" cy="1048"/>
          </a:xfrm>
        </p:grpSpPr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2212" y="1285"/>
              <a:ext cx="829" cy="797"/>
              <a:chOff x="3852" y="2120"/>
              <a:chExt cx="1098" cy="1242"/>
            </a:xfrm>
          </p:grpSpPr>
          <p:sp>
            <p:nvSpPr>
              <p:cNvPr id="92238" name="Freeform 15"/>
              <p:cNvSpPr>
                <a:spLocks/>
              </p:cNvSpPr>
              <p:nvPr/>
            </p:nvSpPr>
            <p:spPr bwMode="auto">
              <a:xfrm>
                <a:off x="3852" y="2127"/>
                <a:ext cx="549" cy="1235"/>
              </a:xfrm>
              <a:custGeom>
                <a:avLst/>
                <a:gdLst>
                  <a:gd name="T0" fmla="*/ 157 w 549"/>
                  <a:gd name="T1" fmla="*/ 0 h 1235"/>
                  <a:gd name="T2" fmla="*/ 295 w 549"/>
                  <a:gd name="T3" fmla="*/ 108 h 1235"/>
                  <a:gd name="T4" fmla="*/ 318 w 549"/>
                  <a:gd name="T5" fmla="*/ 254 h 1235"/>
                  <a:gd name="T6" fmla="*/ 249 w 549"/>
                  <a:gd name="T7" fmla="*/ 377 h 1235"/>
                  <a:gd name="T8" fmla="*/ 88 w 549"/>
                  <a:gd name="T9" fmla="*/ 500 h 1235"/>
                  <a:gd name="T10" fmla="*/ 19 w 549"/>
                  <a:gd name="T11" fmla="*/ 661 h 1235"/>
                  <a:gd name="T12" fmla="*/ 19 w 549"/>
                  <a:gd name="T13" fmla="*/ 861 h 1235"/>
                  <a:gd name="T14" fmla="*/ 134 w 549"/>
                  <a:gd name="T15" fmla="*/ 1053 h 1235"/>
                  <a:gd name="T16" fmla="*/ 241 w 549"/>
                  <a:gd name="T17" fmla="*/ 1206 h 1235"/>
                  <a:gd name="T18" fmla="*/ 549 w 549"/>
                  <a:gd name="T19" fmla="*/ 1229 h 12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9"/>
                  <a:gd name="T31" fmla="*/ 0 h 1235"/>
                  <a:gd name="T32" fmla="*/ 549 w 549"/>
                  <a:gd name="T33" fmla="*/ 1235 h 12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9" h="1235">
                    <a:moveTo>
                      <a:pt x="157" y="0"/>
                    </a:moveTo>
                    <a:cubicBezTo>
                      <a:pt x="212" y="33"/>
                      <a:pt x="268" y="66"/>
                      <a:pt x="295" y="108"/>
                    </a:cubicBezTo>
                    <a:cubicBezTo>
                      <a:pt x="322" y="150"/>
                      <a:pt x="326" y="209"/>
                      <a:pt x="318" y="254"/>
                    </a:cubicBezTo>
                    <a:cubicBezTo>
                      <a:pt x="310" y="299"/>
                      <a:pt x="287" y="336"/>
                      <a:pt x="249" y="377"/>
                    </a:cubicBezTo>
                    <a:cubicBezTo>
                      <a:pt x="211" y="418"/>
                      <a:pt x="126" y="453"/>
                      <a:pt x="88" y="500"/>
                    </a:cubicBezTo>
                    <a:cubicBezTo>
                      <a:pt x="50" y="547"/>
                      <a:pt x="30" y="601"/>
                      <a:pt x="19" y="661"/>
                    </a:cubicBezTo>
                    <a:cubicBezTo>
                      <a:pt x="8" y="721"/>
                      <a:pt x="0" y="796"/>
                      <a:pt x="19" y="861"/>
                    </a:cubicBezTo>
                    <a:cubicBezTo>
                      <a:pt x="38" y="926"/>
                      <a:pt x="97" y="996"/>
                      <a:pt x="134" y="1053"/>
                    </a:cubicBezTo>
                    <a:cubicBezTo>
                      <a:pt x="171" y="1110"/>
                      <a:pt x="172" y="1177"/>
                      <a:pt x="241" y="1206"/>
                    </a:cubicBezTo>
                    <a:cubicBezTo>
                      <a:pt x="310" y="1235"/>
                      <a:pt x="498" y="1227"/>
                      <a:pt x="549" y="1229"/>
                    </a:cubicBezTo>
                  </a:path>
                </a:pathLst>
              </a:custGeom>
              <a:noFill/>
              <a:ln w="38100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2239" name="Freeform 16"/>
              <p:cNvSpPr>
                <a:spLocks/>
              </p:cNvSpPr>
              <p:nvPr/>
            </p:nvSpPr>
            <p:spPr bwMode="auto">
              <a:xfrm flipH="1">
                <a:off x="4401" y="2123"/>
                <a:ext cx="549" cy="1235"/>
              </a:xfrm>
              <a:custGeom>
                <a:avLst/>
                <a:gdLst>
                  <a:gd name="T0" fmla="*/ 157 w 549"/>
                  <a:gd name="T1" fmla="*/ 0 h 1235"/>
                  <a:gd name="T2" fmla="*/ 295 w 549"/>
                  <a:gd name="T3" fmla="*/ 108 h 1235"/>
                  <a:gd name="T4" fmla="*/ 318 w 549"/>
                  <a:gd name="T5" fmla="*/ 254 h 1235"/>
                  <a:gd name="T6" fmla="*/ 249 w 549"/>
                  <a:gd name="T7" fmla="*/ 377 h 1235"/>
                  <a:gd name="T8" fmla="*/ 88 w 549"/>
                  <a:gd name="T9" fmla="*/ 500 h 1235"/>
                  <a:gd name="T10" fmla="*/ 19 w 549"/>
                  <a:gd name="T11" fmla="*/ 661 h 1235"/>
                  <a:gd name="T12" fmla="*/ 19 w 549"/>
                  <a:gd name="T13" fmla="*/ 861 h 1235"/>
                  <a:gd name="T14" fmla="*/ 134 w 549"/>
                  <a:gd name="T15" fmla="*/ 1053 h 1235"/>
                  <a:gd name="T16" fmla="*/ 241 w 549"/>
                  <a:gd name="T17" fmla="*/ 1206 h 1235"/>
                  <a:gd name="T18" fmla="*/ 549 w 549"/>
                  <a:gd name="T19" fmla="*/ 1229 h 12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9"/>
                  <a:gd name="T31" fmla="*/ 0 h 1235"/>
                  <a:gd name="T32" fmla="*/ 549 w 549"/>
                  <a:gd name="T33" fmla="*/ 1235 h 12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9" h="1235">
                    <a:moveTo>
                      <a:pt x="157" y="0"/>
                    </a:moveTo>
                    <a:cubicBezTo>
                      <a:pt x="212" y="33"/>
                      <a:pt x="268" y="66"/>
                      <a:pt x="295" y="108"/>
                    </a:cubicBezTo>
                    <a:cubicBezTo>
                      <a:pt x="322" y="150"/>
                      <a:pt x="326" y="209"/>
                      <a:pt x="318" y="254"/>
                    </a:cubicBezTo>
                    <a:cubicBezTo>
                      <a:pt x="310" y="299"/>
                      <a:pt x="287" y="336"/>
                      <a:pt x="249" y="377"/>
                    </a:cubicBezTo>
                    <a:cubicBezTo>
                      <a:pt x="211" y="418"/>
                      <a:pt x="126" y="453"/>
                      <a:pt x="88" y="500"/>
                    </a:cubicBezTo>
                    <a:cubicBezTo>
                      <a:pt x="50" y="547"/>
                      <a:pt x="30" y="601"/>
                      <a:pt x="19" y="661"/>
                    </a:cubicBezTo>
                    <a:cubicBezTo>
                      <a:pt x="8" y="721"/>
                      <a:pt x="0" y="796"/>
                      <a:pt x="19" y="861"/>
                    </a:cubicBezTo>
                    <a:cubicBezTo>
                      <a:pt x="38" y="926"/>
                      <a:pt x="97" y="996"/>
                      <a:pt x="134" y="1053"/>
                    </a:cubicBezTo>
                    <a:cubicBezTo>
                      <a:pt x="171" y="1110"/>
                      <a:pt x="172" y="1177"/>
                      <a:pt x="241" y="1206"/>
                    </a:cubicBezTo>
                    <a:cubicBezTo>
                      <a:pt x="310" y="1235"/>
                      <a:pt x="498" y="1227"/>
                      <a:pt x="549" y="1229"/>
                    </a:cubicBezTo>
                  </a:path>
                </a:pathLst>
              </a:custGeom>
              <a:noFill/>
              <a:ln w="38100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2240" name="Line 17"/>
              <p:cNvSpPr>
                <a:spLocks noChangeShapeType="1"/>
              </p:cNvSpPr>
              <p:nvPr/>
            </p:nvSpPr>
            <p:spPr bwMode="auto">
              <a:xfrm flipV="1">
                <a:off x="4025" y="2120"/>
                <a:ext cx="760" cy="8"/>
              </a:xfrm>
              <a:prstGeom prst="line">
                <a:avLst/>
              </a:prstGeom>
              <a:noFill/>
              <a:ln w="38100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92231" name="Text Box 18"/>
            <p:cNvSpPr txBox="1">
              <a:spLocks noChangeArrowheads="1"/>
            </p:cNvSpPr>
            <p:nvPr/>
          </p:nvSpPr>
          <p:spPr bwMode="auto">
            <a:xfrm>
              <a:off x="2368" y="2083"/>
              <a:ext cx="470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Noun</a:t>
              </a:r>
            </a:p>
          </p:txBody>
        </p:sp>
        <p:sp>
          <p:nvSpPr>
            <p:cNvPr id="92232" name="Text Box 19"/>
            <p:cNvSpPr txBox="1">
              <a:spLocks noChangeArrowheads="1"/>
            </p:cNvSpPr>
            <p:nvPr/>
          </p:nvSpPr>
          <p:spPr bwMode="auto">
            <a:xfrm>
              <a:off x="2454" y="1299"/>
              <a:ext cx="300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cat</a:t>
              </a:r>
            </a:p>
          </p:txBody>
        </p:sp>
        <p:sp>
          <p:nvSpPr>
            <p:cNvPr id="92233" name="Text Box 20"/>
            <p:cNvSpPr txBox="1">
              <a:spLocks noChangeArrowheads="1"/>
            </p:cNvSpPr>
            <p:nvPr/>
          </p:nvSpPr>
          <p:spPr bwMode="auto">
            <a:xfrm>
              <a:off x="2337" y="1471"/>
              <a:ext cx="35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dog</a:t>
              </a:r>
            </a:p>
          </p:txBody>
        </p:sp>
        <p:sp>
          <p:nvSpPr>
            <p:cNvPr id="92234" name="Text Box 21"/>
            <p:cNvSpPr txBox="1">
              <a:spLocks noChangeArrowheads="1"/>
            </p:cNvSpPr>
            <p:nvPr/>
          </p:nvSpPr>
          <p:spPr bwMode="auto">
            <a:xfrm>
              <a:off x="2232" y="1619"/>
              <a:ext cx="309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car</a:t>
              </a:r>
            </a:p>
          </p:txBody>
        </p:sp>
        <p:sp>
          <p:nvSpPr>
            <p:cNvPr id="92235" name="Text Box 22"/>
            <p:cNvSpPr txBox="1">
              <a:spLocks noChangeArrowheads="1"/>
            </p:cNvSpPr>
            <p:nvPr/>
          </p:nvSpPr>
          <p:spPr bwMode="auto">
            <a:xfrm>
              <a:off x="2278" y="1769"/>
              <a:ext cx="345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pen</a:t>
              </a:r>
            </a:p>
          </p:txBody>
        </p:sp>
        <p:sp>
          <p:nvSpPr>
            <p:cNvPr id="92236" name="Text Box 23"/>
            <p:cNvSpPr txBox="1">
              <a:spLocks noChangeArrowheads="1"/>
            </p:cNvSpPr>
            <p:nvPr/>
          </p:nvSpPr>
          <p:spPr bwMode="auto">
            <a:xfrm>
              <a:off x="2601" y="1569"/>
              <a:ext cx="345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bed</a:t>
              </a:r>
            </a:p>
          </p:txBody>
        </p:sp>
        <p:sp>
          <p:nvSpPr>
            <p:cNvPr id="92237" name="Text Box 24"/>
            <p:cNvSpPr txBox="1">
              <a:spLocks noChangeArrowheads="1"/>
            </p:cNvSpPr>
            <p:nvPr/>
          </p:nvSpPr>
          <p:spPr bwMode="auto">
            <a:xfrm>
              <a:off x="2555" y="1742"/>
              <a:ext cx="460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apple</a:t>
              </a:r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919163" y="1862138"/>
            <a:ext cx="1316037" cy="1657350"/>
            <a:chOff x="610" y="1295"/>
            <a:chExt cx="829" cy="1044"/>
          </a:xfrm>
        </p:grpSpPr>
        <p:grpSp>
          <p:nvGrpSpPr>
            <p:cNvPr id="6" name="Group 26"/>
            <p:cNvGrpSpPr>
              <a:grpSpLocks/>
            </p:cNvGrpSpPr>
            <p:nvPr/>
          </p:nvGrpSpPr>
          <p:grpSpPr bwMode="auto">
            <a:xfrm>
              <a:off x="610" y="1297"/>
              <a:ext cx="829" cy="1042"/>
              <a:chOff x="610" y="1297"/>
              <a:chExt cx="829" cy="1042"/>
            </a:xfrm>
          </p:grpSpPr>
          <p:grpSp>
            <p:nvGrpSpPr>
              <p:cNvPr id="7" name="Group 27"/>
              <p:cNvGrpSpPr>
                <a:grpSpLocks/>
              </p:cNvGrpSpPr>
              <p:nvPr/>
            </p:nvGrpSpPr>
            <p:grpSpPr bwMode="auto">
              <a:xfrm>
                <a:off x="610" y="1297"/>
                <a:ext cx="829" cy="797"/>
                <a:chOff x="3852" y="2120"/>
                <a:chExt cx="1098" cy="1242"/>
              </a:xfrm>
            </p:grpSpPr>
            <p:sp>
              <p:nvSpPr>
                <p:cNvPr id="92227" name="Freeform 28"/>
                <p:cNvSpPr>
                  <a:spLocks/>
                </p:cNvSpPr>
                <p:nvPr/>
              </p:nvSpPr>
              <p:spPr bwMode="auto">
                <a:xfrm>
                  <a:off x="3852" y="2127"/>
                  <a:ext cx="549" cy="1235"/>
                </a:xfrm>
                <a:custGeom>
                  <a:avLst/>
                  <a:gdLst>
                    <a:gd name="T0" fmla="*/ 157 w 549"/>
                    <a:gd name="T1" fmla="*/ 0 h 1235"/>
                    <a:gd name="T2" fmla="*/ 295 w 549"/>
                    <a:gd name="T3" fmla="*/ 108 h 1235"/>
                    <a:gd name="T4" fmla="*/ 318 w 549"/>
                    <a:gd name="T5" fmla="*/ 254 h 1235"/>
                    <a:gd name="T6" fmla="*/ 249 w 549"/>
                    <a:gd name="T7" fmla="*/ 377 h 1235"/>
                    <a:gd name="T8" fmla="*/ 88 w 549"/>
                    <a:gd name="T9" fmla="*/ 500 h 1235"/>
                    <a:gd name="T10" fmla="*/ 19 w 549"/>
                    <a:gd name="T11" fmla="*/ 661 h 1235"/>
                    <a:gd name="T12" fmla="*/ 19 w 549"/>
                    <a:gd name="T13" fmla="*/ 861 h 1235"/>
                    <a:gd name="T14" fmla="*/ 134 w 549"/>
                    <a:gd name="T15" fmla="*/ 1053 h 1235"/>
                    <a:gd name="T16" fmla="*/ 241 w 549"/>
                    <a:gd name="T17" fmla="*/ 1206 h 1235"/>
                    <a:gd name="T18" fmla="*/ 549 w 549"/>
                    <a:gd name="T19" fmla="*/ 1229 h 12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9"/>
                    <a:gd name="T31" fmla="*/ 0 h 1235"/>
                    <a:gd name="T32" fmla="*/ 549 w 549"/>
                    <a:gd name="T33" fmla="*/ 1235 h 12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9" h="1235">
                      <a:moveTo>
                        <a:pt x="157" y="0"/>
                      </a:moveTo>
                      <a:cubicBezTo>
                        <a:pt x="212" y="33"/>
                        <a:pt x="268" y="66"/>
                        <a:pt x="295" y="108"/>
                      </a:cubicBezTo>
                      <a:cubicBezTo>
                        <a:pt x="322" y="150"/>
                        <a:pt x="326" y="209"/>
                        <a:pt x="318" y="254"/>
                      </a:cubicBezTo>
                      <a:cubicBezTo>
                        <a:pt x="310" y="299"/>
                        <a:pt x="287" y="336"/>
                        <a:pt x="249" y="377"/>
                      </a:cubicBezTo>
                      <a:cubicBezTo>
                        <a:pt x="211" y="418"/>
                        <a:pt x="126" y="453"/>
                        <a:pt x="88" y="500"/>
                      </a:cubicBezTo>
                      <a:cubicBezTo>
                        <a:pt x="50" y="547"/>
                        <a:pt x="30" y="601"/>
                        <a:pt x="19" y="661"/>
                      </a:cubicBezTo>
                      <a:cubicBezTo>
                        <a:pt x="8" y="721"/>
                        <a:pt x="0" y="796"/>
                        <a:pt x="19" y="861"/>
                      </a:cubicBezTo>
                      <a:cubicBezTo>
                        <a:pt x="38" y="926"/>
                        <a:pt x="97" y="996"/>
                        <a:pt x="134" y="1053"/>
                      </a:cubicBezTo>
                      <a:cubicBezTo>
                        <a:pt x="171" y="1110"/>
                        <a:pt x="172" y="1177"/>
                        <a:pt x="241" y="1206"/>
                      </a:cubicBezTo>
                      <a:cubicBezTo>
                        <a:pt x="310" y="1235"/>
                        <a:pt x="498" y="1227"/>
                        <a:pt x="549" y="1229"/>
                      </a:cubicBezTo>
                    </a:path>
                  </a:pathLst>
                </a:cu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92228" name="Freeform 29"/>
                <p:cNvSpPr>
                  <a:spLocks/>
                </p:cNvSpPr>
                <p:nvPr/>
              </p:nvSpPr>
              <p:spPr bwMode="auto">
                <a:xfrm flipH="1">
                  <a:off x="4401" y="2123"/>
                  <a:ext cx="549" cy="1235"/>
                </a:xfrm>
                <a:custGeom>
                  <a:avLst/>
                  <a:gdLst>
                    <a:gd name="T0" fmla="*/ 157 w 549"/>
                    <a:gd name="T1" fmla="*/ 0 h 1235"/>
                    <a:gd name="T2" fmla="*/ 295 w 549"/>
                    <a:gd name="T3" fmla="*/ 108 h 1235"/>
                    <a:gd name="T4" fmla="*/ 318 w 549"/>
                    <a:gd name="T5" fmla="*/ 254 h 1235"/>
                    <a:gd name="T6" fmla="*/ 249 w 549"/>
                    <a:gd name="T7" fmla="*/ 377 h 1235"/>
                    <a:gd name="T8" fmla="*/ 88 w 549"/>
                    <a:gd name="T9" fmla="*/ 500 h 1235"/>
                    <a:gd name="T10" fmla="*/ 19 w 549"/>
                    <a:gd name="T11" fmla="*/ 661 h 1235"/>
                    <a:gd name="T12" fmla="*/ 19 w 549"/>
                    <a:gd name="T13" fmla="*/ 861 h 1235"/>
                    <a:gd name="T14" fmla="*/ 134 w 549"/>
                    <a:gd name="T15" fmla="*/ 1053 h 1235"/>
                    <a:gd name="T16" fmla="*/ 241 w 549"/>
                    <a:gd name="T17" fmla="*/ 1206 h 1235"/>
                    <a:gd name="T18" fmla="*/ 549 w 549"/>
                    <a:gd name="T19" fmla="*/ 1229 h 12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9"/>
                    <a:gd name="T31" fmla="*/ 0 h 1235"/>
                    <a:gd name="T32" fmla="*/ 549 w 549"/>
                    <a:gd name="T33" fmla="*/ 1235 h 12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9" h="1235">
                      <a:moveTo>
                        <a:pt x="157" y="0"/>
                      </a:moveTo>
                      <a:cubicBezTo>
                        <a:pt x="212" y="33"/>
                        <a:pt x="268" y="66"/>
                        <a:pt x="295" y="108"/>
                      </a:cubicBezTo>
                      <a:cubicBezTo>
                        <a:pt x="322" y="150"/>
                        <a:pt x="326" y="209"/>
                        <a:pt x="318" y="254"/>
                      </a:cubicBezTo>
                      <a:cubicBezTo>
                        <a:pt x="310" y="299"/>
                        <a:pt x="287" y="336"/>
                        <a:pt x="249" y="377"/>
                      </a:cubicBezTo>
                      <a:cubicBezTo>
                        <a:pt x="211" y="418"/>
                        <a:pt x="126" y="453"/>
                        <a:pt x="88" y="500"/>
                      </a:cubicBezTo>
                      <a:cubicBezTo>
                        <a:pt x="50" y="547"/>
                        <a:pt x="30" y="601"/>
                        <a:pt x="19" y="661"/>
                      </a:cubicBezTo>
                      <a:cubicBezTo>
                        <a:pt x="8" y="721"/>
                        <a:pt x="0" y="796"/>
                        <a:pt x="19" y="861"/>
                      </a:cubicBezTo>
                      <a:cubicBezTo>
                        <a:pt x="38" y="926"/>
                        <a:pt x="97" y="996"/>
                        <a:pt x="134" y="1053"/>
                      </a:cubicBezTo>
                      <a:cubicBezTo>
                        <a:pt x="171" y="1110"/>
                        <a:pt x="172" y="1177"/>
                        <a:pt x="241" y="1206"/>
                      </a:cubicBezTo>
                      <a:cubicBezTo>
                        <a:pt x="310" y="1235"/>
                        <a:pt x="498" y="1227"/>
                        <a:pt x="549" y="1229"/>
                      </a:cubicBezTo>
                    </a:path>
                  </a:pathLst>
                </a:cu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92229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4025" y="2120"/>
                  <a:ext cx="760" cy="8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92226" name="Text Box 31"/>
              <p:cNvSpPr txBox="1">
                <a:spLocks noChangeArrowheads="1"/>
              </p:cNvSpPr>
              <p:nvPr/>
            </p:nvSpPr>
            <p:spPr bwMode="auto">
              <a:xfrm>
                <a:off x="818" y="2089"/>
                <a:ext cx="34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b="0"/>
                  <a:t>Det</a:t>
                </a:r>
              </a:p>
            </p:txBody>
          </p:sp>
        </p:grpSp>
        <p:sp>
          <p:nvSpPr>
            <p:cNvPr id="92217" name="Text Box 32"/>
            <p:cNvSpPr txBox="1">
              <a:spLocks noChangeArrowheads="1"/>
            </p:cNvSpPr>
            <p:nvPr/>
          </p:nvSpPr>
          <p:spPr bwMode="auto">
            <a:xfrm>
              <a:off x="753" y="1476"/>
              <a:ext cx="185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a</a:t>
              </a:r>
            </a:p>
          </p:txBody>
        </p:sp>
        <p:sp>
          <p:nvSpPr>
            <p:cNvPr id="92218" name="Text Box 33"/>
            <p:cNvSpPr txBox="1">
              <a:spLocks noChangeArrowheads="1"/>
            </p:cNvSpPr>
            <p:nvPr/>
          </p:nvSpPr>
          <p:spPr bwMode="auto">
            <a:xfrm>
              <a:off x="995" y="1503"/>
              <a:ext cx="309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the</a:t>
              </a:r>
            </a:p>
          </p:txBody>
        </p:sp>
        <p:sp>
          <p:nvSpPr>
            <p:cNvPr id="92219" name="Text Box 34"/>
            <p:cNvSpPr txBox="1">
              <a:spLocks noChangeArrowheads="1"/>
            </p:cNvSpPr>
            <p:nvPr/>
          </p:nvSpPr>
          <p:spPr bwMode="auto">
            <a:xfrm>
              <a:off x="676" y="1675"/>
              <a:ext cx="309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/>
              <a:r>
                <a:rPr lang="en-US" b="0"/>
                <a:t>the</a:t>
              </a:r>
            </a:p>
          </p:txBody>
        </p:sp>
        <p:sp>
          <p:nvSpPr>
            <p:cNvPr id="92220" name="Text Box 35"/>
            <p:cNvSpPr txBox="1">
              <a:spLocks noChangeArrowheads="1"/>
            </p:cNvSpPr>
            <p:nvPr/>
          </p:nvSpPr>
          <p:spPr bwMode="auto">
            <a:xfrm>
              <a:off x="841" y="1295"/>
              <a:ext cx="309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the</a:t>
              </a:r>
            </a:p>
          </p:txBody>
        </p:sp>
        <p:sp>
          <p:nvSpPr>
            <p:cNvPr id="92221" name="Text Box 36"/>
            <p:cNvSpPr txBox="1">
              <a:spLocks noChangeArrowheads="1"/>
            </p:cNvSpPr>
            <p:nvPr/>
          </p:nvSpPr>
          <p:spPr bwMode="auto">
            <a:xfrm>
              <a:off x="869" y="1821"/>
              <a:ext cx="353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that</a:t>
              </a:r>
            </a:p>
          </p:txBody>
        </p:sp>
        <p:sp>
          <p:nvSpPr>
            <p:cNvPr id="92222" name="Text Box 37"/>
            <p:cNvSpPr txBox="1">
              <a:spLocks noChangeArrowheads="1"/>
            </p:cNvSpPr>
            <p:nvPr/>
          </p:nvSpPr>
          <p:spPr bwMode="auto">
            <a:xfrm>
              <a:off x="849" y="1572"/>
              <a:ext cx="185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a</a:t>
              </a:r>
            </a:p>
          </p:txBody>
        </p:sp>
        <p:sp>
          <p:nvSpPr>
            <p:cNvPr id="92223" name="Text Box 38"/>
            <p:cNvSpPr txBox="1">
              <a:spLocks noChangeArrowheads="1"/>
            </p:cNvSpPr>
            <p:nvPr/>
          </p:nvSpPr>
          <p:spPr bwMode="auto">
            <a:xfrm>
              <a:off x="1082" y="1653"/>
              <a:ext cx="309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the</a:t>
              </a:r>
            </a:p>
          </p:txBody>
        </p:sp>
        <p:sp>
          <p:nvSpPr>
            <p:cNvPr id="92224" name="Text Box 39"/>
            <p:cNvSpPr txBox="1">
              <a:spLocks noChangeArrowheads="1"/>
            </p:cNvSpPr>
            <p:nvPr/>
          </p:nvSpPr>
          <p:spPr bwMode="auto">
            <a:xfrm>
              <a:off x="945" y="1668"/>
              <a:ext cx="185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a</a:t>
              </a:r>
            </a:p>
          </p:txBody>
        </p:sp>
      </p:grpSp>
      <p:grpSp>
        <p:nvGrpSpPr>
          <p:cNvPr id="8" name="Group 40"/>
          <p:cNvGrpSpPr>
            <a:grpSpLocks/>
          </p:cNvGrpSpPr>
          <p:nvPr/>
        </p:nvGrpSpPr>
        <p:grpSpPr bwMode="auto">
          <a:xfrm>
            <a:off x="5981700" y="3195638"/>
            <a:ext cx="1316038" cy="1265237"/>
            <a:chOff x="3852" y="2120"/>
            <a:chExt cx="1098" cy="1242"/>
          </a:xfrm>
        </p:grpSpPr>
        <p:sp>
          <p:nvSpPr>
            <p:cNvPr id="92213" name="Freeform 41"/>
            <p:cNvSpPr>
              <a:spLocks/>
            </p:cNvSpPr>
            <p:nvPr/>
          </p:nvSpPr>
          <p:spPr bwMode="auto">
            <a:xfrm>
              <a:off x="3852" y="2127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CC00CC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2214" name="Freeform 42"/>
            <p:cNvSpPr>
              <a:spLocks/>
            </p:cNvSpPr>
            <p:nvPr/>
          </p:nvSpPr>
          <p:spPr bwMode="auto">
            <a:xfrm flipH="1">
              <a:off x="4401" y="2123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CC00CC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2215" name="Line 43"/>
            <p:cNvSpPr>
              <a:spLocks noChangeShapeType="1"/>
            </p:cNvSpPr>
            <p:nvPr/>
          </p:nvSpPr>
          <p:spPr bwMode="auto">
            <a:xfrm flipV="1">
              <a:off x="4025" y="2120"/>
              <a:ext cx="760" cy="8"/>
            </a:xfrm>
            <a:prstGeom prst="line">
              <a:avLst/>
            </a:prstGeom>
            <a:noFill/>
            <a:ln w="38100">
              <a:solidFill>
                <a:srgbClr val="CC00CC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92174" name="Text Box 44"/>
          <p:cNvSpPr txBox="1">
            <a:spLocks noChangeArrowheads="1"/>
          </p:cNvSpPr>
          <p:nvPr/>
        </p:nvSpPr>
        <p:spPr bwMode="auto">
          <a:xfrm>
            <a:off x="6302375" y="4465638"/>
            <a:ext cx="6889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Verb</a:t>
            </a:r>
          </a:p>
        </p:txBody>
      </p:sp>
      <p:sp>
        <p:nvSpPr>
          <p:cNvPr id="92175" name="Text Box 45"/>
          <p:cNvSpPr txBox="1">
            <a:spLocks noChangeArrowheads="1"/>
          </p:cNvSpPr>
          <p:nvPr/>
        </p:nvSpPr>
        <p:spPr bwMode="auto">
          <a:xfrm>
            <a:off x="6419850" y="3209925"/>
            <a:ext cx="4476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bit</a:t>
            </a:r>
          </a:p>
        </p:txBody>
      </p:sp>
      <p:sp>
        <p:nvSpPr>
          <p:cNvPr id="92176" name="Text Box 46"/>
          <p:cNvSpPr txBox="1">
            <a:spLocks noChangeArrowheads="1"/>
          </p:cNvSpPr>
          <p:nvPr/>
        </p:nvSpPr>
        <p:spPr bwMode="auto">
          <a:xfrm>
            <a:off x="6042025" y="3636963"/>
            <a:ext cx="476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ate</a:t>
            </a:r>
          </a:p>
        </p:txBody>
      </p:sp>
      <p:sp>
        <p:nvSpPr>
          <p:cNvPr id="92177" name="Text Box 47"/>
          <p:cNvSpPr txBox="1">
            <a:spLocks noChangeArrowheads="1"/>
          </p:cNvSpPr>
          <p:nvPr/>
        </p:nvSpPr>
        <p:spPr bwMode="auto">
          <a:xfrm>
            <a:off x="6430963" y="3549650"/>
            <a:ext cx="576262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saw</a:t>
            </a:r>
          </a:p>
        </p:txBody>
      </p:sp>
      <p:sp>
        <p:nvSpPr>
          <p:cNvPr id="92178" name="Text Box 48"/>
          <p:cNvSpPr txBox="1">
            <a:spLocks noChangeArrowheads="1"/>
          </p:cNvSpPr>
          <p:nvPr/>
        </p:nvSpPr>
        <p:spPr bwMode="auto">
          <a:xfrm>
            <a:off x="6357938" y="3775075"/>
            <a:ext cx="857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played</a:t>
            </a:r>
          </a:p>
        </p:txBody>
      </p:sp>
      <p:sp>
        <p:nvSpPr>
          <p:cNvPr id="92179" name="Text Box 49"/>
          <p:cNvSpPr txBox="1">
            <a:spLocks noChangeArrowheads="1"/>
          </p:cNvSpPr>
          <p:nvPr/>
        </p:nvSpPr>
        <p:spPr bwMode="auto">
          <a:xfrm>
            <a:off x="6153150" y="4025900"/>
            <a:ext cx="4476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hit</a:t>
            </a:r>
          </a:p>
        </p:txBody>
      </p:sp>
      <p:sp>
        <p:nvSpPr>
          <p:cNvPr id="92180" name="Freeform 50"/>
          <p:cNvSpPr>
            <a:spLocks/>
          </p:cNvSpPr>
          <p:nvPr/>
        </p:nvSpPr>
        <p:spPr bwMode="auto">
          <a:xfrm>
            <a:off x="2047875" y="2903538"/>
            <a:ext cx="1560513" cy="409575"/>
          </a:xfrm>
          <a:custGeom>
            <a:avLst/>
            <a:gdLst>
              <a:gd name="T0" fmla="*/ 0 w 983"/>
              <a:gd name="T1" fmla="*/ 2147483647 h 258"/>
              <a:gd name="T2" fmla="*/ 2147483647 w 983"/>
              <a:gd name="T3" fmla="*/ 2147483647 h 258"/>
              <a:gd name="T4" fmla="*/ 2147483647 w 983"/>
              <a:gd name="T5" fmla="*/ 2147483647 h 258"/>
              <a:gd name="T6" fmla="*/ 2147483647 w 983"/>
              <a:gd name="T7" fmla="*/ 0 h 258"/>
              <a:gd name="T8" fmla="*/ 0 60000 65536"/>
              <a:gd name="T9" fmla="*/ 0 60000 65536"/>
              <a:gd name="T10" fmla="*/ 0 60000 65536"/>
              <a:gd name="T11" fmla="*/ 0 60000 65536"/>
              <a:gd name="T12" fmla="*/ 0 w 983"/>
              <a:gd name="T13" fmla="*/ 0 h 258"/>
              <a:gd name="T14" fmla="*/ 983 w 983"/>
              <a:gd name="T15" fmla="*/ 258 h 2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83" h="258">
                <a:moveTo>
                  <a:pt x="0" y="38"/>
                </a:moveTo>
                <a:cubicBezTo>
                  <a:pt x="75" y="111"/>
                  <a:pt x="151" y="184"/>
                  <a:pt x="253" y="215"/>
                </a:cubicBezTo>
                <a:cubicBezTo>
                  <a:pt x="355" y="246"/>
                  <a:pt x="492" y="258"/>
                  <a:pt x="614" y="222"/>
                </a:cubicBezTo>
                <a:cubicBezTo>
                  <a:pt x="736" y="186"/>
                  <a:pt x="859" y="93"/>
                  <a:pt x="983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2181" name="Text Box 51"/>
          <p:cNvSpPr txBox="1">
            <a:spLocks noChangeArrowheads="1"/>
          </p:cNvSpPr>
          <p:nvPr/>
        </p:nvSpPr>
        <p:spPr bwMode="auto">
          <a:xfrm>
            <a:off x="2466975" y="2930525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0.95</a:t>
            </a:r>
          </a:p>
        </p:txBody>
      </p:sp>
      <p:sp>
        <p:nvSpPr>
          <p:cNvPr id="92182" name="Freeform 52"/>
          <p:cNvSpPr>
            <a:spLocks/>
          </p:cNvSpPr>
          <p:nvPr/>
        </p:nvSpPr>
        <p:spPr bwMode="auto">
          <a:xfrm>
            <a:off x="4632325" y="2890838"/>
            <a:ext cx="1474788" cy="804862"/>
          </a:xfrm>
          <a:custGeom>
            <a:avLst/>
            <a:gdLst>
              <a:gd name="T0" fmla="*/ 0 w 929"/>
              <a:gd name="T1" fmla="*/ 0 h 507"/>
              <a:gd name="T2" fmla="*/ 2147483647 w 929"/>
              <a:gd name="T3" fmla="*/ 2147483647 h 507"/>
              <a:gd name="T4" fmla="*/ 2147483647 w 929"/>
              <a:gd name="T5" fmla="*/ 2147483647 h 507"/>
              <a:gd name="T6" fmla="*/ 2147483647 w 929"/>
              <a:gd name="T7" fmla="*/ 2147483647 h 507"/>
              <a:gd name="T8" fmla="*/ 0 60000 65536"/>
              <a:gd name="T9" fmla="*/ 0 60000 65536"/>
              <a:gd name="T10" fmla="*/ 0 60000 65536"/>
              <a:gd name="T11" fmla="*/ 0 60000 65536"/>
              <a:gd name="T12" fmla="*/ 0 w 929"/>
              <a:gd name="T13" fmla="*/ 0 h 507"/>
              <a:gd name="T14" fmla="*/ 929 w 929"/>
              <a:gd name="T15" fmla="*/ 507 h 50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29" h="507">
                <a:moveTo>
                  <a:pt x="0" y="0"/>
                </a:moveTo>
                <a:cubicBezTo>
                  <a:pt x="62" y="84"/>
                  <a:pt x="124" y="168"/>
                  <a:pt x="207" y="238"/>
                </a:cubicBezTo>
                <a:cubicBezTo>
                  <a:pt x="290" y="308"/>
                  <a:pt x="379" y="377"/>
                  <a:pt x="499" y="422"/>
                </a:cubicBezTo>
                <a:cubicBezTo>
                  <a:pt x="619" y="467"/>
                  <a:pt x="860" y="493"/>
                  <a:pt x="929" y="507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2183" name="Freeform 53"/>
          <p:cNvSpPr>
            <a:spLocks/>
          </p:cNvSpPr>
          <p:nvPr/>
        </p:nvSpPr>
        <p:spPr bwMode="auto">
          <a:xfrm>
            <a:off x="2084388" y="1747838"/>
            <a:ext cx="1547812" cy="569912"/>
          </a:xfrm>
          <a:custGeom>
            <a:avLst/>
            <a:gdLst>
              <a:gd name="T0" fmla="*/ 2147483647 w 975"/>
              <a:gd name="T1" fmla="*/ 2147483647 h 536"/>
              <a:gd name="T2" fmla="*/ 2147483647 w 975"/>
              <a:gd name="T3" fmla="*/ 2147483647 h 536"/>
              <a:gd name="T4" fmla="*/ 2147483647 w 975"/>
              <a:gd name="T5" fmla="*/ 2147483647 h 536"/>
              <a:gd name="T6" fmla="*/ 0 w 975"/>
              <a:gd name="T7" fmla="*/ 2147483647 h 536"/>
              <a:gd name="T8" fmla="*/ 0 60000 65536"/>
              <a:gd name="T9" fmla="*/ 0 60000 65536"/>
              <a:gd name="T10" fmla="*/ 0 60000 65536"/>
              <a:gd name="T11" fmla="*/ 0 60000 65536"/>
              <a:gd name="T12" fmla="*/ 0 w 975"/>
              <a:gd name="T13" fmla="*/ 0 h 536"/>
              <a:gd name="T14" fmla="*/ 975 w 975"/>
              <a:gd name="T15" fmla="*/ 536 h 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75" h="536">
                <a:moveTo>
                  <a:pt x="975" y="528"/>
                </a:moveTo>
                <a:cubicBezTo>
                  <a:pt x="877" y="343"/>
                  <a:pt x="779" y="158"/>
                  <a:pt x="668" y="83"/>
                </a:cubicBezTo>
                <a:cubicBezTo>
                  <a:pt x="557" y="8"/>
                  <a:pt x="418" y="0"/>
                  <a:pt x="307" y="75"/>
                </a:cubicBezTo>
                <a:cubicBezTo>
                  <a:pt x="196" y="150"/>
                  <a:pt x="52" y="458"/>
                  <a:pt x="0" y="536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2184" name="Text Box 54"/>
          <p:cNvSpPr txBox="1">
            <a:spLocks noChangeArrowheads="1"/>
          </p:cNvSpPr>
          <p:nvPr/>
        </p:nvSpPr>
        <p:spPr bwMode="auto">
          <a:xfrm>
            <a:off x="2589213" y="1404938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0.05</a:t>
            </a:r>
          </a:p>
        </p:txBody>
      </p:sp>
      <p:sp>
        <p:nvSpPr>
          <p:cNvPr id="92185" name="Text Box 55"/>
          <p:cNvSpPr txBox="1">
            <a:spLocks noChangeArrowheads="1"/>
          </p:cNvSpPr>
          <p:nvPr/>
        </p:nvSpPr>
        <p:spPr bwMode="auto">
          <a:xfrm>
            <a:off x="5157788" y="3094038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0.9</a:t>
            </a:r>
          </a:p>
        </p:txBody>
      </p:sp>
      <p:sp>
        <p:nvSpPr>
          <p:cNvPr id="92186" name="Text Box 56"/>
          <p:cNvSpPr txBox="1">
            <a:spLocks noChangeArrowheads="1"/>
          </p:cNvSpPr>
          <p:nvPr/>
        </p:nvSpPr>
        <p:spPr bwMode="auto">
          <a:xfrm>
            <a:off x="6518275" y="4019550"/>
            <a:ext cx="66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gave</a:t>
            </a:r>
          </a:p>
        </p:txBody>
      </p:sp>
      <p:sp>
        <p:nvSpPr>
          <p:cNvPr id="92187" name="Freeform 57"/>
          <p:cNvSpPr>
            <a:spLocks/>
          </p:cNvSpPr>
          <p:nvPr/>
        </p:nvSpPr>
        <p:spPr bwMode="auto">
          <a:xfrm>
            <a:off x="1839913" y="3109913"/>
            <a:ext cx="4146550" cy="984250"/>
          </a:xfrm>
          <a:custGeom>
            <a:avLst/>
            <a:gdLst>
              <a:gd name="T0" fmla="*/ 0 w 2612"/>
              <a:gd name="T1" fmla="*/ 0 h 620"/>
              <a:gd name="T2" fmla="*/ 2147483647 w 2612"/>
              <a:gd name="T3" fmla="*/ 2147483647 h 620"/>
              <a:gd name="T4" fmla="*/ 2147483647 w 2612"/>
              <a:gd name="T5" fmla="*/ 2147483647 h 620"/>
              <a:gd name="T6" fmla="*/ 2147483647 w 2612"/>
              <a:gd name="T7" fmla="*/ 2147483647 h 620"/>
              <a:gd name="T8" fmla="*/ 2147483647 w 2612"/>
              <a:gd name="T9" fmla="*/ 2147483647 h 6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12"/>
              <a:gd name="T16" fmla="*/ 0 h 620"/>
              <a:gd name="T17" fmla="*/ 2612 w 2612"/>
              <a:gd name="T18" fmla="*/ 620 h 6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12" h="620">
                <a:moveTo>
                  <a:pt x="0" y="0"/>
                </a:moveTo>
                <a:cubicBezTo>
                  <a:pt x="78" y="144"/>
                  <a:pt x="156" y="289"/>
                  <a:pt x="400" y="354"/>
                </a:cubicBezTo>
                <a:cubicBezTo>
                  <a:pt x="644" y="419"/>
                  <a:pt x="1171" y="354"/>
                  <a:pt x="1467" y="392"/>
                </a:cubicBezTo>
                <a:cubicBezTo>
                  <a:pt x="1763" y="430"/>
                  <a:pt x="1983" y="548"/>
                  <a:pt x="2174" y="584"/>
                </a:cubicBezTo>
                <a:cubicBezTo>
                  <a:pt x="2365" y="620"/>
                  <a:pt x="2488" y="613"/>
                  <a:pt x="2612" y="607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2188" name="Text Box 58"/>
          <p:cNvSpPr txBox="1">
            <a:spLocks noChangeArrowheads="1"/>
          </p:cNvSpPr>
          <p:nvPr/>
        </p:nvSpPr>
        <p:spPr bwMode="auto">
          <a:xfrm>
            <a:off x="4121150" y="3765550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0.05</a:t>
            </a:r>
          </a:p>
        </p:txBody>
      </p:sp>
      <p:sp>
        <p:nvSpPr>
          <p:cNvPr id="92189" name="Oval 59"/>
          <p:cNvSpPr>
            <a:spLocks noChangeArrowheads="1"/>
          </p:cNvSpPr>
          <p:nvPr/>
        </p:nvSpPr>
        <p:spPr bwMode="auto">
          <a:xfrm>
            <a:off x="8021638" y="3378200"/>
            <a:ext cx="792162" cy="6953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92190" name="Text Box 60"/>
          <p:cNvSpPr txBox="1">
            <a:spLocks noChangeArrowheads="1"/>
          </p:cNvSpPr>
          <p:nvPr/>
        </p:nvSpPr>
        <p:spPr bwMode="auto">
          <a:xfrm>
            <a:off x="8134350" y="3478213"/>
            <a:ext cx="603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stop</a:t>
            </a:r>
          </a:p>
        </p:txBody>
      </p:sp>
      <p:sp>
        <p:nvSpPr>
          <p:cNvPr id="92191" name="Freeform 61"/>
          <p:cNvSpPr>
            <a:spLocks/>
          </p:cNvSpPr>
          <p:nvPr/>
        </p:nvSpPr>
        <p:spPr bwMode="auto">
          <a:xfrm>
            <a:off x="7143750" y="3213100"/>
            <a:ext cx="1096963" cy="458788"/>
          </a:xfrm>
          <a:custGeom>
            <a:avLst/>
            <a:gdLst>
              <a:gd name="T0" fmla="*/ 0 w 691"/>
              <a:gd name="T1" fmla="*/ 2147483647 h 289"/>
              <a:gd name="T2" fmla="*/ 2147483647 w 691"/>
              <a:gd name="T3" fmla="*/ 2147483647 h 289"/>
              <a:gd name="T4" fmla="*/ 2147483647 w 691"/>
              <a:gd name="T5" fmla="*/ 2147483647 h 289"/>
              <a:gd name="T6" fmla="*/ 2147483647 w 691"/>
              <a:gd name="T7" fmla="*/ 2147483647 h 289"/>
              <a:gd name="T8" fmla="*/ 0 60000 65536"/>
              <a:gd name="T9" fmla="*/ 0 60000 65536"/>
              <a:gd name="T10" fmla="*/ 0 60000 65536"/>
              <a:gd name="T11" fmla="*/ 0 60000 65536"/>
              <a:gd name="T12" fmla="*/ 0 w 691"/>
              <a:gd name="T13" fmla="*/ 0 h 289"/>
              <a:gd name="T14" fmla="*/ 691 w 691"/>
              <a:gd name="T15" fmla="*/ 289 h 2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1" h="289">
                <a:moveTo>
                  <a:pt x="0" y="289"/>
                </a:moveTo>
                <a:cubicBezTo>
                  <a:pt x="38" y="243"/>
                  <a:pt x="76" y="197"/>
                  <a:pt x="146" y="150"/>
                </a:cubicBezTo>
                <a:cubicBezTo>
                  <a:pt x="216" y="103"/>
                  <a:pt x="332" y="8"/>
                  <a:pt x="423" y="4"/>
                </a:cubicBezTo>
                <a:cubicBezTo>
                  <a:pt x="514" y="0"/>
                  <a:pt x="649" y="106"/>
                  <a:pt x="691" y="127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2192" name="Text Box 62"/>
          <p:cNvSpPr txBox="1">
            <a:spLocks noChangeArrowheads="1"/>
          </p:cNvSpPr>
          <p:nvPr/>
        </p:nvSpPr>
        <p:spPr bwMode="auto">
          <a:xfrm>
            <a:off x="7480300" y="2795588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0.5</a:t>
            </a:r>
          </a:p>
        </p:txBody>
      </p:sp>
      <p:sp>
        <p:nvSpPr>
          <p:cNvPr id="92193" name="Freeform 63"/>
          <p:cNvSpPr>
            <a:spLocks/>
          </p:cNvSpPr>
          <p:nvPr/>
        </p:nvSpPr>
        <p:spPr bwMode="auto">
          <a:xfrm>
            <a:off x="4522788" y="1689100"/>
            <a:ext cx="4011612" cy="1701800"/>
          </a:xfrm>
          <a:custGeom>
            <a:avLst/>
            <a:gdLst>
              <a:gd name="T0" fmla="*/ 0 w 2527"/>
              <a:gd name="T1" fmla="*/ 2147483647 h 1072"/>
              <a:gd name="T2" fmla="*/ 2147483647 w 2527"/>
              <a:gd name="T3" fmla="*/ 2147483647 h 1072"/>
              <a:gd name="T4" fmla="*/ 2147483647 w 2527"/>
              <a:gd name="T5" fmla="*/ 2147483647 h 1072"/>
              <a:gd name="T6" fmla="*/ 2147483647 w 2527"/>
              <a:gd name="T7" fmla="*/ 2147483647 h 1072"/>
              <a:gd name="T8" fmla="*/ 2147483647 w 2527"/>
              <a:gd name="T9" fmla="*/ 2147483647 h 10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7"/>
              <a:gd name="T16" fmla="*/ 0 h 1072"/>
              <a:gd name="T17" fmla="*/ 2527 w 2527"/>
              <a:gd name="T18" fmla="*/ 1072 h 10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7" h="1072">
                <a:moveTo>
                  <a:pt x="0" y="358"/>
                </a:moveTo>
                <a:cubicBezTo>
                  <a:pt x="211" y="258"/>
                  <a:pt x="422" y="159"/>
                  <a:pt x="684" y="104"/>
                </a:cubicBezTo>
                <a:cubicBezTo>
                  <a:pt x="946" y="49"/>
                  <a:pt x="1299" y="0"/>
                  <a:pt x="1574" y="27"/>
                </a:cubicBezTo>
                <a:cubicBezTo>
                  <a:pt x="1849" y="54"/>
                  <a:pt x="2176" y="92"/>
                  <a:pt x="2335" y="266"/>
                </a:cubicBezTo>
                <a:cubicBezTo>
                  <a:pt x="2494" y="440"/>
                  <a:pt x="2496" y="938"/>
                  <a:pt x="2527" y="1072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2194" name="Text Box 64"/>
          <p:cNvSpPr txBox="1">
            <a:spLocks noChangeArrowheads="1"/>
          </p:cNvSpPr>
          <p:nvPr/>
        </p:nvSpPr>
        <p:spPr bwMode="auto">
          <a:xfrm>
            <a:off x="5772150" y="174625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2195" name="Freeform 65"/>
          <p:cNvSpPr>
            <a:spLocks/>
          </p:cNvSpPr>
          <p:nvPr/>
        </p:nvSpPr>
        <p:spPr bwMode="auto">
          <a:xfrm>
            <a:off x="3449638" y="4341813"/>
            <a:ext cx="2706687" cy="763587"/>
          </a:xfrm>
          <a:custGeom>
            <a:avLst/>
            <a:gdLst>
              <a:gd name="T0" fmla="*/ 0 w 1705"/>
              <a:gd name="T1" fmla="*/ 2147483647 h 481"/>
              <a:gd name="T2" fmla="*/ 2147483647 w 1705"/>
              <a:gd name="T3" fmla="*/ 2147483647 h 481"/>
              <a:gd name="T4" fmla="*/ 2147483647 w 1705"/>
              <a:gd name="T5" fmla="*/ 2147483647 h 481"/>
              <a:gd name="T6" fmla="*/ 2147483647 w 1705"/>
              <a:gd name="T7" fmla="*/ 0 h 481"/>
              <a:gd name="T8" fmla="*/ 0 60000 65536"/>
              <a:gd name="T9" fmla="*/ 0 60000 65536"/>
              <a:gd name="T10" fmla="*/ 0 60000 65536"/>
              <a:gd name="T11" fmla="*/ 0 60000 65536"/>
              <a:gd name="T12" fmla="*/ 0 w 1705"/>
              <a:gd name="T13" fmla="*/ 0 h 481"/>
              <a:gd name="T14" fmla="*/ 1705 w 1705"/>
              <a:gd name="T15" fmla="*/ 481 h 4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05" h="481">
                <a:moveTo>
                  <a:pt x="0" y="292"/>
                </a:moveTo>
                <a:cubicBezTo>
                  <a:pt x="64" y="335"/>
                  <a:pt x="128" y="379"/>
                  <a:pt x="315" y="399"/>
                </a:cubicBezTo>
                <a:cubicBezTo>
                  <a:pt x="502" y="419"/>
                  <a:pt x="889" y="481"/>
                  <a:pt x="1121" y="415"/>
                </a:cubicBezTo>
                <a:cubicBezTo>
                  <a:pt x="1353" y="349"/>
                  <a:pt x="1529" y="174"/>
                  <a:pt x="1705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2196" name="Text Box 66"/>
          <p:cNvSpPr txBox="1">
            <a:spLocks noChangeArrowheads="1"/>
          </p:cNvSpPr>
          <p:nvPr/>
        </p:nvSpPr>
        <p:spPr bwMode="auto">
          <a:xfrm>
            <a:off x="4176713" y="464820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0.8</a:t>
            </a:r>
          </a:p>
        </p:txBody>
      </p:sp>
      <p:sp>
        <p:nvSpPr>
          <p:cNvPr id="92197" name="Freeform 67"/>
          <p:cNvSpPr>
            <a:spLocks/>
          </p:cNvSpPr>
          <p:nvPr/>
        </p:nvSpPr>
        <p:spPr bwMode="auto">
          <a:xfrm>
            <a:off x="3230563" y="4037013"/>
            <a:ext cx="5072062" cy="1546225"/>
          </a:xfrm>
          <a:custGeom>
            <a:avLst/>
            <a:gdLst>
              <a:gd name="T0" fmla="*/ 0 w 3195"/>
              <a:gd name="T1" fmla="*/ 2147483647 h 974"/>
              <a:gd name="T2" fmla="*/ 2147483647 w 3195"/>
              <a:gd name="T3" fmla="*/ 2147483647 h 974"/>
              <a:gd name="T4" fmla="*/ 2147483647 w 3195"/>
              <a:gd name="T5" fmla="*/ 2147483647 h 974"/>
              <a:gd name="T6" fmla="*/ 2147483647 w 3195"/>
              <a:gd name="T7" fmla="*/ 0 h 974"/>
              <a:gd name="T8" fmla="*/ 0 60000 65536"/>
              <a:gd name="T9" fmla="*/ 0 60000 65536"/>
              <a:gd name="T10" fmla="*/ 0 60000 65536"/>
              <a:gd name="T11" fmla="*/ 0 60000 65536"/>
              <a:gd name="T12" fmla="*/ 0 w 3195"/>
              <a:gd name="T13" fmla="*/ 0 h 974"/>
              <a:gd name="T14" fmla="*/ 3195 w 3195"/>
              <a:gd name="T15" fmla="*/ 974 h 9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195" h="974">
                <a:moveTo>
                  <a:pt x="0" y="683"/>
                </a:moveTo>
                <a:cubicBezTo>
                  <a:pt x="368" y="763"/>
                  <a:pt x="736" y="844"/>
                  <a:pt x="1060" y="868"/>
                </a:cubicBezTo>
                <a:cubicBezTo>
                  <a:pt x="1384" y="892"/>
                  <a:pt x="1587" y="974"/>
                  <a:pt x="1943" y="829"/>
                </a:cubicBezTo>
                <a:cubicBezTo>
                  <a:pt x="2299" y="684"/>
                  <a:pt x="2747" y="342"/>
                  <a:pt x="3195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2198" name="Text Box 68"/>
          <p:cNvSpPr txBox="1">
            <a:spLocks noChangeArrowheads="1"/>
          </p:cNvSpPr>
          <p:nvPr/>
        </p:nvSpPr>
        <p:spPr bwMode="auto">
          <a:xfrm>
            <a:off x="5162550" y="512445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2199" name="Text Box 69"/>
          <p:cNvSpPr txBox="1">
            <a:spLocks noChangeArrowheads="1"/>
          </p:cNvSpPr>
          <p:nvPr/>
        </p:nvSpPr>
        <p:spPr bwMode="auto">
          <a:xfrm>
            <a:off x="1558925" y="433705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2200" name="Freeform 70"/>
          <p:cNvSpPr>
            <a:spLocks/>
          </p:cNvSpPr>
          <p:nvPr/>
        </p:nvSpPr>
        <p:spPr bwMode="auto">
          <a:xfrm>
            <a:off x="754063" y="2830513"/>
            <a:ext cx="1416050" cy="2035175"/>
          </a:xfrm>
          <a:custGeom>
            <a:avLst/>
            <a:gdLst>
              <a:gd name="T0" fmla="*/ 2147483647 w 892"/>
              <a:gd name="T1" fmla="*/ 2147483647 h 1282"/>
              <a:gd name="T2" fmla="*/ 2147483647 w 892"/>
              <a:gd name="T3" fmla="*/ 2147483647 h 1282"/>
              <a:gd name="T4" fmla="*/ 2147483647 w 892"/>
              <a:gd name="T5" fmla="*/ 2147483647 h 1282"/>
              <a:gd name="T6" fmla="*/ 2147483647 w 892"/>
              <a:gd name="T7" fmla="*/ 2147483647 h 1282"/>
              <a:gd name="T8" fmla="*/ 2147483647 w 892"/>
              <a:gd name="T9" fmla="*/ 0 h 12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2"/>
              <a:gd name="T16" fmla="*/ 0 h 1282"/>
              <a:gd name="T17" fmla="*/ 892 w 892"/>
              <a:gd name="T18" fmla="*/ 1282 h 12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2" h="1282">
                <a:moveTo>
                  <a:pt x="892" y="1282"/>
                </a:moveTo>
                <a:cubicBezTo>
                  <a:pt x="792" y="1266"/>
                  <a:pt x="693" y="1250"/>
                  <a:pt x="569" y="1190"/>
                </a:cubicBezTo>
                <a:cubicBezTo>
                  <a:pt x="445" y="1130"/>
                  <a:pt x="242" y="1022"/>
                  <a:pt x="147" y="921"/>
                </a:cubicBezTo>
                <a:cubicBezTo>
                  <a:pt x="52" y="820"/>
                  <a:pt x="2" y="736"/>
                  <a:pt x="1" y="583"/>
                </a:cubicBezTo>
                <a:cubicBezTo>
                  <a:pt x="0" y="430"/>
                  <a:pt x="69" y="215"/>
                  <a:pt x="139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2201" name="Freeform 71"/>
          <p:cNvSpPr>
            <a:spLocks/>
          </p:cNvSpPr>
          <p:nvPr/>
        </p:nvSpPr>
        <p:spPr bwMode="auto">
          <a:xfrm>
            <a:off x="450850" y="2573338"/>
            <a:ext cx="5876925" cy="3336925"/>
          </a:xfrm>
          <a:custGeom>
            <a:avLst/>
            <a:gdLst>
              <a:gd name="T0" fmla="*/ 2147483647 w 3702"/>
              <a:gd name="T1" fmla="*/ 2147483647 h 2102"/>
              <a:gd name="T2" fmla="*/ 2147483647 w 3702"/>
              <a:gd name="T3" fmla="*/ 2147483647 h 2102"/>
              <a:gd name="T4" fmla="*/ 2147483647 w 3702"/>
              <a:gd name="T5" fmla="*/ 2147483647 h 2102"/>
              <a:gd name="T6" fmla="*/ 2147483647 w 3702"/>
              <a:gd name="T7" fmla="*/ 2147483647 h 2102"/>
              <a:gd name="T8" fmla="*/ 2147483647 w 3702"/>
              <a:gd name="T9" fmla="*/ 2147483647 h 2102"/>
              <a:gd name="T10" fmla="*/ 2147483647 w 3702"/>
              <a:gd name="T11" fmla="*/ 2147483647 h 2102"/>
              <a:gd name="T12" fmla="*/ 2147483647 w 3702"/>
              <a:gd name="T13" fmla="*/ 2147483647 h 2102"/>
              <a:gd name="T14" fmla="*/ 2147483647 w 3702"/>
              <a:gd name="T15" fmla="*/ 2147483647 h 2102"/>
              <a:gd name="T16" fmla="*/ 2147483647 w 3702"/>
              <a:gd name="T17" fmla="*/ 2147483647 h 2102"/>
              <a:gd name="T18" fmla="*/ 2147483647 w 3702"/>
              <a:gd name="T19" fmla="*/ 0 h 210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702"/>
              <a:gd name="T31" fmla="*/ 0 h 2102"/>
              <a:gd name="T32" fmla="*/ 3702 w 3702"/>
              <a:gd name="T33" fmla="*/ 2102 h 210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702" h="2102">
                <a:moveTo>
                  <a:pt x="3702" y="1175"/>
                </a:moveTo>
                <a:cubicBezTo>
                  <a:pt x="3578" y="1467"/>
                  <a:pt x="3454" y="1759"/>
                  <a:pt x="3364" y="1905"/>
                </a:cubicBezTo>
                <a:cubicBezTo>
                  <a:pt x="3274" y="2051"/>
                  <a:pt x="3242" y="2019"/>
                  <a:pt x="3164" y="2051"/>
                </a:cubicBezTo>
                <a:cubicBezTo>
                  <a:pt x="3086" y="2083"/>
                  <a:pt x="3207" y="2096"/>
                  <a:pt x="2895" y="2097"/>
                </a:cubicBezTo>
                <a:cubicBezTo>
                  <a:pt x="2583" y="2098"/>
                  <a:pt x="1671" y="2102"/>
                  <a:pt x="1290" y="2059"/>
                </a:cubicBezTo>
                <a:cubicBezTo>
                  <a:pt x="909" y="2016"/>
                  <a:pt x="765" y="1930"/>
                  <a:pt x="607" y="1836"/>
                </a:cubicBezTo>
                <a:cubicBezTo>
                  <a:pt x="449" y="1742"/>
                  <a:pt x="429" y="1641"/>
                  <a:pt x="345" y="1498"/>
                </a:cubicBezTo>
                <a:cubicBezTo>
                  <a:pt x="261" y="1355"/>
                  <a:pt x="152" y="1176"/>
                  <a:pt x="100" y="976"/>
                </a:cubicBezTo>
                <a:cubicBezTo>
                  <a:pt x="48" y="776"/>
                  <a:pt x="0" y="463"/>
                  <a:pt x="31" y="300"/>
                </a:cubicBezTo>
                <a:cubicBezTo>
                  <a:pt x="62" y="137"/>
                  <a:pt x="173" y="68"/>
                  <a:pt x="284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2202" name="Freeform 73"/>
          <p:cNvSpPr>
            <a:spLocks/>
          </p:cNvSpPr>
          <p:nvPr/>
        </p:nvSpPr>
        <p:spPr bwMode="auto">
          <a:xfrm>
            <a:off x="3170238" y="4146550"/>
            <a:ext cx="2889250" cy="358775"/>
          </a:xfrm>
          <a:custGeom>
            <a:avLst/>
            <a:gdLst>
              <a:gd name="T0" fmla="*/ 2147483647 w 1820"/>
              <a:gd name="T1" fmla="*/ 0 h 226"/>
              <a:gd name="T2" fmla="*/ 2147483647 w 1820"/>
              <a:gd name="T3" fmla="*/ 2147483647 h 226"/>
              <a:gd name="T4" fmla="*/ 2147483647 w 1820"/>
              <a:gd name="T5" fmla="*/ 2147483647 h 226"/>
              <a:gd name="T6" fmla="*/ 2147483647 w 1820"/>
              <a:gd name="T7" fmla="*/ 2147483647 h 226"/>
              <a:gd name="T8" fmla="*/ 0 w 1820"/>
              <a:gd name="T9" fmla="*/ 2147483647 h 2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20"/>
              <a:gd name="T16" fmla="*/ 0 h 226"/>
              <a:gd name="T17" fmla="*/ 1820 w 1820"/>
              <a:gd name="T18" fmla="*/ 226 h 22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20" h="226">
                <a:moveTo>
                  <a:pt x="1820" y="0"/>
                </a:moveTo>
                <a:cubicBezTo>
                  <a:pt x="1629" y="79"/>
                  <a:pt x="1438" y="158"/>
                  <a:pt x="1259" y="192"/>
                </a:cubicBezTo>
                <a:cubicBezTo>
                  <a:pt x="1080" y="226"/>
                  <a:pt x="903" y="222"/>
                  <a:pt x="744" y="207"/>
                </a:cubicBezTo>
                <a:cubicBezTo>
                  <a:pt x="585" y="192"/>
                  <a:pt x="431" y="114"/>
                  <a:pt x="307" y="100"/>
                </a:cubicBezTo>
                <a:cubicBezTo>
                  <a:pt x="183" y="86"/>
                  <a:pt x="91" y="104"/>
                  <a:pt x="0" y="123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2203" name="Text Box 74"/>
          <p:cNvSpPr txBox="1">
            <a:spLocks noChangeArrowheads="1"/>
          </p:cNvSpPr>
          <p:nvPr/>
        </p:nvSpPr>
        <p:spPr bwMode="auto">
          <a:xfrm>
            <a:off x="4827588" y="4129088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0.25</a:t>
            </a:r>
          </a:p>
        </p:txBody>
      </p:sp>
      <p:sp>
        <p:nvSpPr>
          <p:cNvPr id="92204" name="Text Box 75"/>
          <p:cNvSpPr txBox="1">
            <a:spLocks noChangeArrowheads="1"/>
          </p:cNvSpPr>
          <p:nvPr/>
        </p:nvSpPr>
        <p:spPr bwMode="auto">
          <a:xfrm>
            <a:off x="1555750" y="6122988"/>
            <a:ext cx="1809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endParaRPr lang="en-US" b="0"/>
          </a:p>
        </p:txBody>
      </p:sp>
      <p:sp>
        <p:nvSpPr>
          <p:cNvPr id="92205" name="Oval 61"/>
          <p:cNvSpPr>
            <a:spLocks noChangeArrowheads="1"/>
          </p:cNvSpPr>
          <p:nvPr/>
        </p:nvSpPr>
        <p:spPr bwMode="auto">
          <a:xfrm>
            <a:off x="558800" y="5840413"/>
            <a:ext cx="792163" cy="6953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92206" name="TextBox 88"/>
          <p:cNvSpPr txBox="1">
            <a:spLocks noChangeArrowheads="1"/>
          </p:cNvSpPr>
          <p:nvPr/>
        </p:nvSpPr>
        <p:spPr bwMode="auto">
          <a:xfrm>
            <a:off x="577850" y="5967413"/>
            <a:ext cx="695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start</a:t>
            </a:r>
          </a:p>
        </p:txBody>
      </p:sp>
      <p:sp>
        <p:nvSpPr>
          <p:cNvPr id="92207" name="Freeform 89"/>
          <p:cNvSpPr>
            <a:spLocks noChangeArrowheads="1"/>
          </p:cNvSpPr>
          <p:nvPr/>
        </p:nvSpPr>
        <p:spPr bwMode="auto">
          <a:xfrm>
            <a:off x="1179513" y="5029200"/>
            <a:ext cx="1106487" cy="854075"/>
          </a:xfrm>
          <a:custGeom>
            <a:avLst/>
            <a:gdLst>
              <a:gd name="T0" fmla="*/ 0 w 1106905"/>
              <a:gd name="T1" fmla="*/ 853574 h 854242"/>
              <a:gd name="T2" fmla="*/ 336376 w 1106905"/>
              <a:gd name="T3" fmla="*/ 288534 h 854242"/>
              <a:gd name="T4" fmla="*/ 1105233 w 1106905"/>
              <a:gd name="T5" fmla="*/ 0 h 854242"/>
              <a:gd name="T6" fmla="*/ 0 60000 65536"/>
              <a:gd name="T7" fmla="*/ 0 60000 65536"/>
              <a:gd name="T8" fmla="*/ 0 60000 65536"/>
              <a:gd name="T9" fmla="*/ 0 w 1106905"/>
              <a:gd name="T10" fmla="*/ 0 h 854242"/>
              <a:gd name="T11" fmla="*/ 1106905 w 1106905"/>
              <a:gd name="T12" fmla="*/ 854242 h 8542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06905" h="854242">
                <a:moveTo>
                  <a:pt x="0" y="854242"/>
                </a:moveTo>
                <a:cubicBezTo>
                  <a:pt x="76200" y="642687"/>
                  <a:pt x="152400" y="431132"/>
                  <a:pt x="336884" y="288758"/>
                </a:cubicBezTo>
                <a:cubicBezTo>
                  <a:pt x="521368" y="146384"/>
                  <a:pt x="814136" y="73192"/>
                  <a:pt x="1106905" y="0"/>
                </a:cubicBezTo>
              </a:path>
            </a:pathLst>
          </a:custGeom>
          <a:noFill/>
          <a:ln w="44450" algn="ctr">
            <a:solidFill>
              <a:srgbClr val="FF0000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cxnSp>
        <p:nvCxnSpPr>
          <p:cNvPr id="92208" name="Straight Arrow Connector 90"/>
          <p:cNvCxnSpPr>
            <a:cxnSpLocks noChangeShapeType="1"/>
            <a:stCxn id="92205" idx="0"/>
          </p:cNvCxnSpPr>
          <p:nvPr/>
        </p:nvCxnSpPr>
        <p:spPr bwMode="auto">
          <a:xfrm rot="5400000" flipH="1" flipV="1">
            <a:off x="-284162" y="4341813"/>
            <a:ext cx="2736850" cy="260350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92209" name="Text Box 74"/>
          <p:cNvSpPr txBox="1">
            <a:spLocks noChangeArrowheads="1"/>
          </p:cNvSpPr>
          <p:nvPr/>
        </p:nvSpPr>
        <p:spPr bwMode="auto">
          <a:xfrm>
            <a:off x="1362075" y="5727700"/>
            <a:ext cx="503238" cy="401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2210" name="Text Box 74"/>
          <p:cNvSpPr txBox="1">
            <a:spLocks noChangeArrowheads="1"/>
          </p:cNvSpPr>
          <p:nvPr/>
        </p:nvSpPr>
        <p:spPr bwMode="auto">
          <a:xfrm>
            <a:off x="515938" y="5241925"/>
            <a:ext cx="503237" cy="401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0.5</a:t>
            </a:r>
          </a:p>
        </p:txBody>
      </p:sp>
      <p:sp>
        <p:nvSpPr>
          <p:cNvPr id="92211" name="Text Box 74"/>
          <p:cNvSpPr txBox="1">
            <a:spLocks noChangeArrowheads="1"/>
          </p:cNvSpPr>
          <p:nvPr/>
        </p:nvSpPr>
        <p:spPr bwMode="auto">
          <a:xfrm>
            <a:off x="1390650" y="4852988"/>
            <a:ext cx="501650" cy="401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0.4</a:t>
            </a:r>
          </a:p>
        </p:txBody>
      </p:sp>
      <p:sp>
        <p:nvSpPr>
          <p:cNvPr id="92212" name="Freeform 94"/>
          <p:cNvSpPr>
            <a:spLocks noChangeArrowheads="1"/>
          </p:cNvSpPr>
          <p:nvPr/>
        </p:nvSpPr>
        <p:spPr bwMode="auto">
          <a:xfrm>
            <a:off x="1300163" y="4440238"/>
            <a:ext cx="5702300" cy="1739900"/>
          </a:xfrm>
          <a:custGeom>
            <a:avLst/>
            <a:gdLst>
              <a:gd name="T0" fmla="*/ 0 w 5702968"/>
              <a:gd name="T1" fmla="*/ 1633784 h 1740568"/>
              <a:gd name="T2" fmla="*/ 4028688 w 5702968"/>
              <a:gd name="T3" fmla="*/ 1633784 h 1740568"/>
              <a:gd name="T4" fmla="*/ 5098991 w 5702968"/>
              <a:gd name="T5" fmla="*/ 1465600 h 1740568"/>
              <a:gd name="T6" fmla="*/ 5700296 w 5702968"/>
              <a:gd name="T7" fmla="*/ 0 h 1740568"/>
              <a:gd name="T8" fmla="*/ 0 60000 65536"/>
              <a:gd name="T9" fmla="*/ 0 60000 65536"/>
              <a:gd name="T10" fmla="*/ 0 60000 65536"/>
              <a:gd name="T11" fmla="*/ 0 60000 65536"/>
              <a:gd name="T12" fmla="*/ 0 w 5702968"/>
              <a:gd name="T13" fmla="*/ 0 h 1740568"/>
              <a:gd name="T14" fmla="*/ 5702968 w 5702968"/>
              <a:gd name="T15" fmla="*/ 1740568 h 17405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02968" h="1740568">
                <a:moveTo>
                  <a:pt x="0" y="1636294"/>
                </a:moveTo>
                <a:lnTo>
                  <a:pt x="4030578" y="1636294"/>
                </a:lnTo>
                <a:cubicBezTo>
                  <a:pt x="4880809" y="1608220"/>
                  <a:pt x="4822657" y="1740568"/>
                  <a:pt x="5101389" y="1467852"/>
                </a:cubicBezTo>
                <a:cubicBezTo>
                  <a:pt x="5380121" y="1195136"/>
                  <a:pt x="5541544" y="597568"/>
                  <a:pt x="5702968" y="0"/>
                </a:cubicBezTo>
              </a:path>
            </a:pathLst>
          </a:cu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408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HMM Generation</a:t>
            </a:r>
          </a:p>
        </p:txBody>
      </p:sp>
      <p:sp>
        <p:nvSpPr>
          <p:cNvPr id="84" name="Content Placeholder 8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2" name="Date Placeholder 8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096C5-76AD-EE47-AF18-F1DD36CCBF50}" type="datetime1">
              <a:rPr lang="en-US" smtClean="0"/>
              <a:t>6/19/16</a:t>
            </a:fld>
            <a:endParaRPr lang="en-US"/>
          </a:p>
        </p:txBody>
      </p:sp>
      <p:sp>
        <p:nvSpPr>
          <p:cNvPr id="83" name="Footer Placeholder 8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Example due to Raymond Mooney</a:t>
            </a:r>
            <a:endParaRPr lang="en-US"/>
          </a:p>
        </p:txBody>
      </p:sp>
      <p:sp>
        <p:nvSpPr>
          <p:cNvPr id="931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61E2C5-41E1-47F1-8B54-A30839061638}" type="slidenum">
              <a:rPr lang="en-US" smtClean="0">
                <a:latin typeface="Helvetica" pitchFamily="64" charset="0"/>
              </a:rPr>
              <a:pPr/>
              <a:t>3</a:t>
            </a:fld>
            <a:endParaRPr lang="en-US" smtClean="0">
              <a:latin typeface="Times New Roman" pitchFamily="6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59000" y="3968750"/>
            <a:ext cx="1316038" cy="1265238"/>
            <a:chOff x="3852" y="2120"/>
            <a:chExt cx="1098" cy="1242"/>
          </a:xfrm>
        </p:grpSpPr>
        <p:sp>
          <p:nvSpPr>
            <p:cNvPr id="93263" name="Freeform 4"/>
            <p:cNvSpPr>
              <a:spLocks/>
            </p:cNvSpPr>
            <p:nvPr/>
          </p:nvSpPr>
          <p:spPr bwMode="auto">
            <a:xfrm>
              <a:off x="3852" y="2127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76200">
              <a:solidFill>
                <a:srgbClr val="3366FF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3264" name="Freeform 5"/>
            <p:cNvSpPr>
              <a:spLocks/>
            </p:cNvSpPr>
            <p:nvPr/>
          </p:nvSpPr>
          <p:spPr bwMode="auto">
            <a:xfrm flipH="1">
              <a:off x="4401" y="2123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76200">
              <a:solidFill>
                <a:srgbClr val="3366FF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3265" name="Line 6"/>
            <p:cNvSpPr>
              <a:spLocks noChangeShapeType="1"/>
            </p:cNvSpPr>
            <p:nvPr/>
          </p:nvSpPr>
          <p:spPr bwMode="auto">
            <a:xfrm flipV="1">
              <a:off x="4025" y="2120"/>
              <a:ext cx="760" cy="8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93189" name="Text Box 7"/>
          <p:cNvSpPr txBox="1">
            <a:spLocks noChangeArrowheads="1"/>
          </p:cNvSpPr>
          <p:nvPr/>
        </p:nvSpPr>
        <p:spPr bwMode="auto">
          <a:xfrm>
            <a:off x="2193925" y="5195888"/>
            <a:ext cx="12255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PropNoun</a:t>
            </a:r>
          </a:p>
        </p:txBody>
      </p:sp>
      <p:sp>
        <p:nvSpPr>
          <p:cNvPr id="93190" name="Text Box 8"/>
          <p:cNvSpPr txBox="1">
            <a:spLocks noChangeArrowheads="1"/>
          </p:cNvSpPr>
          <p:nvPr/>
        </p:nvSpPr>
        <p:spPr bwMode="auto">
          <a:xfrm>
            <a:off x="2243138" y="4368800"/>
            <a:ext cx="66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John</a:t>
            </a:r>
          </a:p>
        </p:txBody>
      </p:sp>
      <p:sp>
        <p:nvSpPr>
          <p:cNvPr id="93191" name="Text Box 9"/>
          <p:cNvSpPr txBox="1">
            <a:spLocks noChangeArrowheads="1"/>
          </p:cNvSpPr>
          <p:nvPr/>
        </p:nvSpPr>
        <p:spPr bwMode="auto">
          <a:xfrm>
            <a:off x="2733675" y="4476750"/>
            <a:ext cx="730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Mary</a:t>
            </a:r>
          </a:p>
        </p:txBody>
      </p:sp>
      <p:sp>
        <p:nvSpPr>
          <p:cNvPr id="93192" name="Text Box 10"/>
          <p:cNvSpPr txBox="1">
            <a:spLocks noChangeArrowheads="1"/>
          </p:cNvSpPr>
          <p:nvPr/>
        </p:nvSpPr>
        <p:spPr bwMode="auto">
          <a:xfrm>
            <a:off x="2160588" y="4648200"/>
            <a:ext cx="730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Alice</a:t>
            </a:r>
          </a:p>
        </p:txBody>
      </p:sp>
      <p:sp>
        <p:nvSpPr>
          <p:cNvPr id="93193" name="Text Box 11"/>
          <p:cNvSpPr txBox="1">
            <a:spLocks noChangeArrowheads="1"/>
          </p:cNvSpPr>
          <p:nvPr/>
        </p:nvSpPr>
        <p:spPr bwMode="auto">
          <a:xfrm>
            <a:off x="2657475" y="4795838"/>
            <a:ext cx="6873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Jerry</a:t>
            </a:r>
          </a:p>
        </p:txBody>
      </p:sp>
      <p:sp>
        <p:nvSpPr>
          <p:cNvPr id="93194" name="Text Box 12"/>
          <p:cNvSpPr txBox="1">
            <a:spLocks noChangeArrowheads="1"/>
          </p:cNvSpPr>
          <p:nvPr/>
        </p:nvSpPr>
        <p:spPr bwMode="auto">
          <a:xfrm>
            <a:off x="2462213" y="4087813"/>
            <a:ext cx="66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Tom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462338" y="1846263"/>
            <a:ext cx="1316037" cy="1265237"/>
            <a:chOff x="3852" y="2120"/>
            <a:chExt cx="1098" cy="1242"/>
          </a:xfrm>
        </p:grpSpPr>
        <p:sp>
          <p:nvSpPr>
            <p:cNvPr id="93260" name="Freeform 14"/>
            <p:cNvSpPr>
              <a:spLocks/>
            </p:cNvSpPr>
            <p:nvPr/>
          </p:nvSpPr>
          <p:spPr bwMode="auto">
            <a:xfrm>
              <a:off x="3852" y="2127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33CC33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3261" name="Freeform 15"/>
            <p:cNvSpPr>
              <a:spLocks/>
            </p:cNvSpPr>
            <p:nvPr/>
          </p:nvSpPr>
          <p:spPr bwMode="auto">
            <a:xfrm flipH="1">
              <a:off x="4401" y="2123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33CC33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3262" name="Line 16"/>
            <p:cNvSpPr>
              <a:spLocks noChangeShapeType="1"/>
            </p:cNvSpPr>
            <p:nvPr/>
          </p:nvSpPr>
          <p:spPr bwMode="auto">
            <a:xfrm flipV="1">
              <a:off x="4025" y="2120"/>
              <a:ext cx="760" cy="8"/>
            </a:xfrm>
            <a:prstGeom prst="line">
              <a:avLst/>
            </a:prstGeom>
            <a:noFill/>
            <a:ln w="38100">
              <a:solidFill>
                <a:srgbClr val="33CC33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93196" name="Text Box 17"/>
          <p:cNvSpPr txBox="1">
            <a:spLocks noChangeArrowheads="1"/>
          </p:cNvSpPr>
          <p:nvPr/>
        </p:nvSpPr>
        <p:spPr bwMode="auto">
          <a:xfrm>
            <a:off x="3709988" y="3113088"/>
            <a:ext cx="7461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Noun</a:t>
            </a:r>
          </a:p>
        </p:txBody>
      </p:sp>
      <p:sp>
        <p:nvSpPr>
          <p:cNvPr id="93197" name="Text Box 18"/>
          <p:cNvSpPr txBox="1">
            <a:spLocks noChangeArrowheads="1"/>
          </p:cNvSpPr>
          <p:nvPr/>
        </p:nvSpPr>
        <p:spPr bwMode="auto">
          <a:xfrm>
            <a:off x="3846513" y="1868488"/>
            <a:ext cx="476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cat</a:t>
            </a:r>
          </a:p>
        </p:txBody>
      </p:sp>
      <p:sp>
        <p:nvSpPr>
          <p:cNvPr id="93198" name="Text Box 19"/>
          <p:cNvSpPr txBox="1">
            <a:spLocks noChangeArrowheads="1"/>
          </p:cNvSpPr>
          <p:nvPr/>
        </p:nvSpPr>
        <p:spPr bwMode="auto">
          <a:xfrm>
            <a:off x="3660775" y="2141538"/>
            <a:ext cx="5619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dog</a:t>
            </a:r>
          </a:p>
        </p:txBody>
      </p:sp>
      <p:sp>
        <p:nvSpPr>
          <p:cNvPr id="93199" name="Text Box 20"/>
          <p:cNvSpPr txBox="1">
            <a:spLocks noChangeArrowheads="1"/>
          </p:cNvSpPr>
          <p:nvPr/>
        </p:nvSpPr>
        <p:spPr bwMode="auto">
          <a:xfrm>
            <a:off x="3494088" y="2376488"/>
            <a:ext cx="4905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car</a:t>
            </a:r>
          </a:p>
        </p:txBody>
      </p:sp>
      <p:sp>
        <p:nvSpPr>
          <p:cNvPr id="93200" name="Text Box 21"/>
          <p:cNvSpPr txBox="1">
            <a:spLocks noChangeArrowheads="1"/>
          </p:cNvSpPr>
          <p:nvPr/>
        </p:nvSpPr>
        <p:spPr bwMode="auto">
          <a:xfrm>
            <a:off x="3567113" y="2614613"/>
            <a:ext cx="54768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pen</a:t>
            </a:r>
          </a:p>
        </p:txBody>
      </p:sp>
      <p:sp>
        <p:nvSpPr>
          <p:cNvPr id="93201" name="Text Box 22"/>
          <p:cNvSpPr txBox="1">
            <a:spLocks noChangeArrowheads="1"/>
          </p:cNvSpPr>
          <p:nvPr/>
        </p:nvSpPr>
        <p:spPr bwMode="auto">
          <a:xfrm>
            <a:off x="4079875" y="2297113"/>
            <a:ext cx="5476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bed</a:t>
            </a:r>
          </a:p>
        </p:txBody>
      </p:sp>
      <p:sp>
        <p:nvSpPr>
          <p:cNvPr id="93202" name="Text Box 23"/>
          <p:cNvSpPr txBox="1">
            <a:spLocks noChangeArrowheads="1"/>
          </p:cNvSpPr>
          <p:nvPr/>
        </p:nvSpPr>
        <p:spPr bwMode="auto">
          <a:xfrm>
            <a:off x="4006850" y="2571750"/>
            <a:ext cx="730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apple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919163" y="1865313"/>
            <a:ext cx="1316037" cy="1654175"/>
            <a:chOff x="610" y="1297"/>
            <a:chExt cx="829" cy="1042"/>
          </a:xfrm>
        </p:grpSpPr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610" y="1297"/>
              <a:ext cx="829" cy="797"/>
              <a:chOff x="3852" y="2120"/>
              <a:chExt cx="1098" cy="1242"/>
            </a:xfrm>
          </p:grpSpPr>
          <p:sp>
            <p:nvSpPr>
              <p:cNvPr id="93257" name="Freeform 26"/>
              <p:cNvSpPr>
                <a:spLocks/>
              </p:cNvSpPr>
              <p:nvPr/>
            </p:nvSpPr>
            <p:spPr bwMode="auto">
              <a:xfrm>
                <a:off x="3852" y="2127"/>
                <a:ext cx="549" cy="1235"/>
              </a:xfrm>
              <a:custGeom>
                <a:avLst/>
                <a:gdLst>
                  <a:gd name="T0" fmla="*/ 157 w 549"/>
                  <a:gd name="T1" fmla="*/ 0 h 1235"/>
                  <a:gd name="T2" fmla="*/ 295 w 549"/>
                  <a:gd name="T3" fmla="*/ 108 h 1235"/>
                  <a:gd name="T4" fmla="*/ 318 w 549"/>
                  <a:gd name="T5" fmla="*/ 254 h 1235"/>
                  <a:gd name="T6" fmla="*/ 249 w 549"/>
                  <a:gd name="T7" fmla="*/ 377 h 1235"/>
                  <a:gd name="T8" fmla="*/ 88 w 549"/>
                  <a:gd name="T9" fmla="*/ 500 h 1235"/>
                  <a:gd name="T10" fmla="*/ 19 w 549"/>
                  <a:gd name="T11" fmla="*/ 661 h 1235"/>
                  <a:gd name="T12" fmla="*/ 19 w 549"/>
                  <a:gd name="T13" fmla="*/ 861 h 1235"/>
                  <a:gd name="T14" fmla="*/ 134 w 549"/>
                  <a:gd name="T15" fmla="*/ 1053 h 1235"/>
                  <a:gd name="T16" fmla="*/ 241 w 549"/>
                  <a:gd name="T17" fmla="*/ 1206 h 1235"/>
                  <a:gd name="T18" fmla="*/ 549 w 549"/>
                  <a:gd name="T19" fmla="*/ 1229 h 12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9"/>
                  <a:gd name="T31" fmla="*/ 0 h 1235"/>
                  <a:gd name="T32" fmla="*/ 549 w 549"/>
                  <a:gd name="T33" fmla="*/ 1235 h 12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9" h="1235">
                    <a:moveTo>
                      <a:pt x="157" y="0"/>
                    </a:moveTo>
                    <a:cubicBezTo>
                      <a:pt x="212" y="33"/>
                      <a:pt x="268" y="66"/>
                      <a:pt x="295" y="108"/>
                    </a:cubicBezTo>
                    <a:cubicBezTo>
                      <a:pt x="322" y="150"/>
                      <a:pt x="326" y="209"/>
                      <a:pt x="318" y="254"/>
                    </a:cubicBezTo>
                    <a:cubicBezTo>
                      <a:pt x="310" y="299"/>
                      <a:pt x="287" y="336"/>
                      <a:pt x="249" y="377"/>
                    </a:cubicBezTo>
                    <a:cubicBezTo>
                      <a:pt x="211" y="418"/>
                      <a:pt x="126" y="453"/>
                      <a:pt x="88" y="500"/>
                    </a:cubicBezTo>
                    <a:cubicBezTo>
                      <a:pt x="50" y="547"/>
                      <a:pt x="30" y="601"/>
                      <a:pt x="19" y="661"/>
                    </a:cubicBezTo>
                    <a:cubicBezTo>
                      <a:pt x="8" y="721"/>
                      <a:pt x="0" y="796"/>
                      <a:pt x="19" y="861"/>
                    </a:cubicBezTo>
                    <a:cubicBezTo>
                      <a:pt x="38" y="926"/>
                      <a:pt x="97" y="996"/>
                      <a:pt x="134" y="1053"/>
                    </a:cubicBezTo>
                    <a:cubicBezTo>
                      <a:pt x="171" y="1110"/>
                      <a:pt x="172" y="1177"/>
                      <a:pt x="241" y="1206"/>
                    </a:cubicBezTo>
                    <a:cubicBezTo>
                      <a:pt x="310" y="1235"/>
                      <a:pt x="498" y="1227"/>
                      <a:pt x="549" y="1229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3258" name="Freeform 27"/>
              <p:cNvSpPr>
                <a:spLocks/>
              </p:cNvSpPr>
              <p:nvPr/>
            </p:nvSpPr>
            <p:spPr bwMode="auto">
              <a:xfrm flipH="1">
                <a:off x="4401" y="2123"/>
                <a:ext cx="549" cy="1235"/>
              </a:xfrm>
              <a:custGeom>
                <a:avLst/>
                <a:gdLst>
                  <a:gd name="T0" fmla="*/ 157 w 549"/>
                  <a:gd name="T1" fmla="*/ 0 h 1235"/>
                  <a:gd name="T2" fmla="*/ 295 w 549"/>
                  <a:gd name="T3" fmla="*/ 108 h 1235"/>
                  <a:gd name="T4" fmla="*/ 318 w 549"/>
                  <a:gd name="T5" fmla="*/ 254 h 1235"/>
                  <a:gd name="T6" fmla="*/ 249 w 549"/>
                  <a:gd name="T7" fmla="*/ 377 h 1235"/>
                  <a:gd name="T8" fmla="*/ 88 w 549"/>
                  <a:gd name="T9" fmla="*/ 500 h 1235"/>
                  <a:gd name="T10" fmla="*/ 19 w 549"/>
                  <a:gd name="T11" fmla="*/ 661 h 1235"/>
                  <a:gd name="T12" fmla="*/ 19 w 549"/>
                  <a:gd name="T13" fmla="*/ 861 h 1235"/>
                  <a:gd name="T14" fmla="*/ 134 w 549"/>
                  <a:gd name="T15" fmla="*/ 1053 h 1235"/>
                  <a:gd name="T16" fmla="*/ 241 w 549"/>
                  <a:gd name="T17" fmla="*/ 1206 h 1235"/>
                  <a:gd name="T18" fmla="*/ 549 w 549"/>
                  <a:gd name="T19" fmla="*/ 1229 h 12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9"/>
                  <a:gd name="T31" fmla="*/ 0 h 1235"/>
                  <a:gd name="T32" fmla="*/ 549 w 549"/>
                  <a:gd name="T33" fmla="*/ 1235 h 12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9" h="1235">
                    <a:moveTo>
                      <a:pt x="157" y="0"/>
                    </a:moveTo>
                    <a:cubicBezTo>
                      <a:pt x="212" y="33"/>
                      <a:pt x="268" y="66"/>
                      <a:pt x="295" y="108"/>
                    </a:cubicBezTo>
                    <a:cubicBezTo>
                      <a:pt x="322" y="150"/>
                      <a:pt x="326" y="209"/>
                      <a:pt x="318" y="254"/>
                    </a:cubicBezTo>
                    <a:cubicBezTo>
                      <a:pt x="310" y="299"/>
                      <a:pt x="287" y="336"/>
                      <a:pt x="249" y="377"/>
                    </a:cubicBezTo>
                    <a:cubicBezTo>
                      <a:pt x="211" y="418"/>
                      <a:pt x="126" y="453"/>
                      <a:pt x="88" y="500"/>
                    </a:cubicBezTo>
                    <a:cubicBezTo>
                      <a:pt x="50" y="547"/>
                      <a:pt x="30" y="601"/>
                      <a:pt x="19" y="661"/>
                    </a:cubicBezTo>
                    <a:cubicBezTo>
                      <a:pt x="8" y="721"/>
                      <a:pt x="0" y="796"/>
                      <a:pt x="19" y="861"/>
                    </a:cubicBezTo>
                    <a:cubicBezTo>
                      <a:pt x="38" y="926"/>
                      <a:pt x="97" y="996"/>
                      <a:pt x="134" y="1053"/>
                    </a:cubicBezTo>
                    <a:cubicBezTo>
                      <a:pt x="171" y="1110"/>
                      <a:pt x="172" y="1177"/>
                      <a:pt x="241" y="1206"/>
                    </a:cubicBezTo>
                    <a:cubicBezTo>
                      <a:pt x="310" y="1235"/>
                      <a:pt x="498" y="1227"/>
                      <a:pt x="549" y="1229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3259" name="Line 28"/>
              <p:cNvSpPr>
                <a:spLocks noChangeShapeType="1"/>
              </p:cNvSpPr>
              <p:nvPr/>
            </p:nvSpPr>
            <p:spPr bwMode="auto">
              <a:xfrm flipV="1">
                <a:off x="4025" y="2120"/>
                <a:ext cx="760" cy="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93256" name="Text Box 29"/>
            <p:cNvSpPr txBox="1">
              <a:spLocks noChangeArrowheads="1"/>
            </p:cNvSpPr>
            <p:nvPr/>
          </p:nvSpPr>
          <p:spPr bwMode="auto">
            <a:xfrm>
              <a:off x="818" y="2089"/>
              <a:ext cx="345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Det</a:t>
              </a:r>
            </a:p>
          </p:txBody>
        </p:sp>
      </p:grpSp>
      <p:sp>
        <p:nvSpPr>
          <p:cNvPr id="93204" name="Text Box 30"/>
          <p:cNvSpPr txBox="1">
            <a:spLocks noChangeArrowheads="1"/>
          </p:cNvSpPr>
          <p:nvPr/>
        </p:nvSpPr>
        <p:spPr bwMode="auto">
          <a:xfrm>
            <a:off x="1146175" y="2149475"/>
            <a:ext cx="2936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</a:t>
            </a:r>
          </a:p>
        </p:txBody>
      </p:sp>
      <p:sp>
        <p:nvSpPr>
          <p:cNvPr id="93205" name="Text Box 31"/>
          <p:cNvSpPr txBox="1">
            <a:spLocks noChangeArrowheads="1"/>
          </p:cNvSpPr>
          <p:nvPr/>
        </p:nvSpPr>
        <p:spPr bwMode="auto">
          <a:xfrm>
            <a:off x="1530350" y="2192338"/>
            <a:ext cx="4905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the</a:t>
            </a:r>
          </a:p>
        </p:txBody>
      </p:sp>
      <p:sp>
        <p:nvSpPr>
          <p:cNvPr id="93206" name="Text Box 32"/>
          <p:cNvSpPr txBox="1">
            <a:spLocks noChangeArrowheads="1"/>
          </p:cNvSpPr>
          <p:nvPr/>
        </p:nvSpPr>
        <p:spPr bwMode="auto">
          <a:xfrm>
            <a:off x="1023938" y="2465388"/>
            <a:ext cx="4905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en-US" b="0"/>
              <a:t>the</a:t>
            </a:r>
          </a:p>
        </p:txBody>
      </p:sp>
      <p:sp>
        <p:nvSpPr>
          <p:cNvPr id="93207" name="Text Box 33"/>
          <p:cNvSpPr txBox="1">
            <a:spLocks noChangeArrowheads="1"/>
          </p:cNvSpPr>
          <p:nvPr/>
        </p:nvSpPr>
        <p:spPr bwMode="auto">
          <a:xfrm>
            <a:off x="1285875" y="1862138"/>
            <a:ext cx="4905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the</a:t>
            </a:r>
          </a:p>
        </p:txBody>
      </p:sp>
      <p:sp>
        <p:nvSpPr>
          <p:cNvPr id="93208" name="Text Box 34"/>
          <p:cNvSpPr txBox="1">
            <a:spLocks noChangeArrowheads="1"/>
          </p:cNvSpPr>
          <p:nvPr/>
        </p:nvSpPr>
        <p:spPr bwMode="auto">
          <a:xfrm>
            <a:off x="1330325" y="2697163"/>
            <a:ext cx="5603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that</a:t>
            </a:r>
          </a:p>
        </p:txBody>
      </p:sp>
      <p:sp>
        <p:nvSpPr>
          <p:cNvPr id="93209" name="Text Box 35"/>
          <p:cNvSpPr txBox="1">
            <a:spLocks noChangeArrowheads="1"/>
          </p:cNvSpPr>
          <p:nvPr/>
        </p:nvSpPr>
        <p:spPr bwMode="auto">
          <a:xfrm>
            <a:off x="1298575" y="2301875"/>
            <a:ext cx="2936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</a:t>
            </a:r>
          </a:p>
        </p:txBody>
      </p:sp>
      <p:sp>
        <p:nvSpPr>
          <p:cNvPr id="93210" name="Text Box 36"/>
          <p:cNvSpPr txBox="1">
            <a:spLocks noChangeArrowheads="1"/>
          </p:cNvSpPr>
          <p:nvPr/>
        </p:nvSpPr>
        <p:spPr bwMode="auto">
          <a:xfrm>
            <a:off x="1668463" y="2430463"/>
            <a:ext cx="4905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the</a:t>
            </a:r>
          </a:p>
        </p:txBody>
      </p:sp>
      <p:sp>
        <p:nvSpPr>
          <p:cNvPr id="93211" name="Text Box 37"/>
          <p:cNvSpPr txBox="1">
            <a:spLocks noChangeArrowheads="1"/>
          </p:cNvSpPr>
          <p:nvPr/>
        </p:nvSpPr>
        <p:spPr bwMode="auto">
          <a:xfrm>
            <a:off x="1450975" y="2454275"/>
            <a:ext cx="2936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</a:t>
            </a:r>
          </a:p>
        </p:txBody>
      </p:sp>
      <p:sp>
        <p:nvSpPr>
          <p:cNvPr id="93212" name="Freeform 38"/>
          <p:cNvSpPr>
            <a:spLocks/>
          </p:cNvSpPr>
          <p:nvPr/>
        </p:nvSpPr>
        <p:spPr bwMode="auto">
          <a:xfrm>
            <a:off x="5981700" y="3201988"/>
            <a:ext cx="658813" cy="1258887"/>
          </a:xfrm>
          <a:custGeom>
            <a:avLst/>
            <a:gdLst>
              <a:gd name="T0" fmla="*/ 2147483647 w 549"/>
              <a:gd name="T1" fmla="*/ 0 h 1235"/>
              <a:gd name="T2" fmla="*/ 2147483647 w 549"/>
              <a:gd name="T3" fmla="*/ 2147483647 h 1235"/>
              <a:gd name="T4" fmla="*/ 2147483647 w 549"/>
              <a:gd name="T5" fmla="*/ 2147483647 h 1235"/>
              <a:gd name="T6" fmla="*/ 2147483647 w 549"/>
              <a:gd name="T7" fmla="*/ 2147483647 h 1235"/>
              <a:gd name="T8" fmla="*/ 2147483647 w 549"/>
              <a:gd name="T9" fmla="*/ 2147483647 h 1235"/>
              <a:gd name="T10" fmla="*/ 2147483647 w 549"/>
              <a:gd name="T11" fmla="*/ 2147483647 h 1235"/>
              <a:gd name="T12" fmla="*/ 2147483647 w 549"/>
              <a:gd name="T13" fmla="*/ 2147483647 h 1235"/>
              <a:gd name="T14" fmla="*/ 2147483647 w 549"/>
              <a:gd name="T15" fmla="*/ 2147483647 h 1235"/>
              <a:gd name="T16" fmla="*/ 2147483647 w 549"/>
              <a:gd name="T17" fmla="*/ 2147483647 h 1235"/>
              <a:gd name="T18" fmla="*/ 2147483647 w 549"/>
              <a:gd name="T19" fmla="*/ 2147483647 h 123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49"/>
              <a:gd name="T31" fmla="*/ 0 h 1235"/>
              <a:gd name="T32" fmla="*/ 549 w 549"/>
              <a:gd name="T33" fmla="*/ 1235 h 123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49" h="1235">
                <a:moveTo>
                  <a:pt x="157" y="0"/>
                </a:moveTo>
                <a:cubicBezTo>
                  <a:pt x="212" y="33"/>
                  <a:pt x="268" y="66"/>
                  <a:pt x="295" y="108"/>
                </a:cubicBezTo>
                <a:cubicBezTo>
                  <a:pt x="322" y="150"/>
                  <a:pt x="326" y="209"/>
                  <a:pt x="318" y="254"/>
                </a:cubicBezTo>
                <a:cubicBezTo>
                  <a:pt x="310" y="299"/>
                  <a:pt x="287" y="336"/>
                  <a:pt x="249" y="377"/>
                </a:cubicBezTo>
                <a:cubicBezTo>
                  <a:pt x="211" y="418"/>
                  <a:pt x="126" y="453"/>
                  <a:pt x="88" y="500"/>
                </a:cubicBezTo>
                <a:cubicBezTo>
                  <a:pt x="50" y="547"/>
                  <a:pt x="30" y="601"/>
                  <a:pt x="19" y="661"/>
                </a:cubicBezTo>
                <a:cubicBezTo>
                  <a:pt x="8" y="721"/>
                  <a:pt x="0" y="796"/>
                  <a:pt x="19" y="861"/>
                </a:cubicBezTo>
                <a:cubicBezTo>
                  <a:pt x="38" y="926"/>
                  <a:pt x="97" y="996"/>
                  <a:pt x="134" y="1053"/>
                </a:cubicBezTo>
                <a:cubicBezTo>
                  <a:pt x="171" y="1110"/>
                  <a:pt x="172" y="1177"/>
                  <a:pt x="241" y="1206"/>
                </a:cubicBezTo>
                <a:cubicBezTo>
                  <a:pt x="310" y="1235"/>
                  <a:pt x="498" y="1227"/>
                  <a:pt x="549" y="1229"/>
                </a:cubicBezTo>
              </a:path>
            </a:pathLst>
          </a:cu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3213" name="Freeform 39"/>
          <p:cNvSpPr>
            <a:spLocks/>
          </p:cNvSpPr>
          <p:nvPr/>
        </p:nvSpPr>
        <p:spPr bwMode="auto">
          <a:xfrm flipH="1">
            <a:off x="6640513" y="3198813"/>
            <a:ext cx="657225" cy="1257300"/>
          </a:xfrm>
          <a:custGeom>
            <a:avLst/>
            <a:gdLst>
              <a:gd name="T0" fmla="*/ 2147483647 w 549"/>
              <a:gd name="T1" fmla="*/ 0 h 1235"/>
              <a:gd name="T2" fmla="*/ 2147483647 w 549"/>
              <a:gd name="T3" fmla="*/ 2147483647 h 1235"/>
              <a:gd name="T4" fmla="*/ 2147483647 w 549"/>
              <a:gd name="T5" fmla="*/ 2147483647 h 1235"/>
              <a:gd name="T6" fmla="*/ 2147483647 w 549"/>
              <a:gd name="T7" fmla="*/ 2147483647 h 1235"/>
              <a:gd name="T8" fmla="*/ 2147483647 w 549"/>
              <a:gd name="T9" fmla="*/ 2147483647 h 1235"/>
              <a:gd name="T10" fmla="*/ 2147483647 w 549"/>
              <a:gd name="T11" fmla="*/ 2147483647 h 1235"/>
              <a:gd name="T12" fmla="*/ 2147483647 w 549"/>
              <a:gd name="T13" fmla="*/ 2147483647 h 1235"/>
              <a:gd name="T14" fmla="*/ 2147483647 w 549"/>
              <a:gd name="T15" fmla="*/ 2147483647 h 1235"/>
              <a:gd name="T16" fmla="*/ 2147483647 w 549"/>
              <a:gd name="T17" fmla="*/ 2147483647 h 1235"/>
              <a:gd name="T18" fmla="*/ 2147483647 w 549"/>
              <a:gd name="T19" fmla="*/ 2147483647 h 123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49"/>
              <a:gd name="T31" fmla="*/ 0 h 1235"/>
              <a:gd name="T32" fmla="*/ 549 w 549"/>
              <a:gd name="T33" fmla="*/ 1235 h 123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49" h="1235">
                <a:moveTo>
                  <a:pt x="157" y="0"/>
                </a:moveTo>
                <a:cubicBezTo>
                  <a:pt x="212" y="33"/>
                  <a:pt x="268" y="66"/>
                  <a:pt x="295" y="108"/>
                </a:cubicBezTo>
                <a:cubicBezTo>
                  <a:pt x="322" y="150"/>
                  <a:pt x="326" y="209"/>
                  <a:pt x="318" y="254"/>
                </a:cubicBezTo>
                <a:cubicBezTo>
                  <a:pt x="310" y="299"/>
                  <a:pt x="287" y="336"/>
                  <a:pt x="249" y="377"/>
                </a:cubicBezTo>
                <a:cubicBezTo>
                  <a:pt x="211" y="418"/>
                  <a:pt x="126" y="453"/>
                  <a:pt x="88" y="500"/>
                </a:cubicBezTo>
                <a:cubicBezTo>
                  <a:pt x="50" y="547"/>
                  <a:pt x="30" y="601"/>
                  <a:pt x="19" y="661"/>
                </a:cubicBezTo>
                <a:cubicBezTo>
                  <a:pt x="8" y="721"/>
                  <a:pt x="0" y="796"/>
                  <a:pt x="19" y="861"/>
                </a:cubicBezTo>
                <a:cubicBezTo>
                  <a:pt x="38" y="926"/>
                  <a:pt x="97" y="996"/>
                  <a:pt x="134" y="1053"/>
                </a:cubicBezTo>
                <a:cubicBezTo>
                  <a:pt x="171" y="1110"/>
                  <a:pt x="172" y="1177"/>
                  <a:pt x="241" y="1206"/>
                </a:cubicBezTo>
                <a:cubicBezTo>
                  <a:pt x="310" y="1235"/>
                  <a:pt x="498" y="1227"/>
                  <a:pt x="549" y="1229"/>
                </a:cubicBezTo>
              </a:path>
            </a:pathLst>
          </a:cu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3214" name="Line 40"/>
          <p:cNvSpPr>
            <a:spLocks noChangeShapeType="1"/>
          </p:cNvSpPr>
          <p:nvPr/>
        </p:nvSpPr>
        <p:spPr bwMode="auto">
          <a:xfrm flipV="1">
            <a:off x="6189663" y="3195638"/>
            <a:ext cx="909637" cy="7937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3215" name="Text Box 41"/>
          <p:cNvSpPr txBox="1">
            <a:spLocks noChangeArrowheads="1"/>
          </p:cNvSpPr>
          <p:nvPr/>
        </p:nvSpPr>
        <p:spPr bwMode="auto">
          <a:xfrm>
            <a:off x="6302375" y="4465638"/>
            <a:ext cx="6889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Verb</a:t>
            </a:r>
          </a:p>
        </p:txBody>
      </p:sp>
      <p:sp>
        <p:nvSpPr>
          <p:cNvPr id="93216" name="Text Box 42"/>
          <p:cNvSpPr txBox="1">
            <a:spLocks noChangeArrowheads="1"/>
          </p:cNvSpPr>
          <p:nvPr/>
        </p:nvSpPr>
        <p:spPr bwMode="auto">
          <a:xfrm>
            <a:off x="6419850" y="3209925"/>
            <a:ext cx="4476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bit</a:t>
            </a:r>
          </a:p>
        </p:txBody>
      </p:sp>
      <p:sp>
        <p:nvSpPr>
          <p:cNvPr id="93217" name="Text Box 43"/>
          <p:cNvSpPr txBox="1">
            <a:spLocks noChangeArrowheads="1"/>
          </p:cNvSpPr>
          <p:nvPr/>
        </p:nvSpPr>
        <p:spPr bwMode="auto">
          <a:xfrm>
            <a:off x="6042025" y="3636963"/>
            <a:ext cx="476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ate</a:t>
            </a:r>
          </a:p>
        </p:txBody>
      </p:sp>
      <p:sp>
        <p:nvSpPr>
          <p:cNvPr id="93218" name="Text Box 44"/>
          <p:cNvSpPr txBox="1">
            <a:spLocks noChangeArrowheads="1"/>
          </p:cNvSpPr>
          <p:nvPr/>
        </p:nvSpPr>
        <p:spPr bwMode="auto">
          <a:xfrm>
            <a:off x="6430963" y="3549650"/>
            <a:ext cx="576262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saw</a:t>
            </a:r>
          </a:p>
        </p:txBody>
      </p:sp>
      <p:sp>
        <p:nvSpPr>
          <p:cNvPr id="93219" name="Text Box 45"/>
          <p:cNvSpPr txBox="1">
            <a:spLocks noChangeArrowheads="1"/>
          </p:cNvSpPr>
          <p:nvPr/>
        </p:nvSpPr>
        <p:spPr bwMode="auto">
          <a:xfrm>
            <a:off x="6357938" y="3775075"/>
            <a:ext cx="857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played</a:t>
            </a:r>
          </a:p>
        </p:txBody>
      </p:sp>
      <p:sp>
        <p:nvSpPr>
          <p:cNvPr id="93220" name="Text Box 46"/>
          <p:cNvSpPr txBox="1">
            <a:spLocks noChangeArrowheads="1"/>
          </p:cNvSpPr>
          <p:nvPr/>
        </p:nvSpPr>
        <p:spPr bwMode="auto">
          <a:xfrm>
            <a:off x="6153150" y="4025900"/>
            <a:ext cx="4476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hit</a:t>
            </a:r>
          </a:p>
        </p:txBody>
      </p:sp>
      <p:sp>
        <p:nvSpPr>
          <p:cNvPr id="93221" name="Freeform 47"/>
          <p:cNvSpPr>
            <a:spLocks/>
          </p:cNvSpPr>
          <p:nvPr/>
        </p:nvSpPr>
        <p:spPr bwMode="auto">
          <a:xfrm>
            <a:off x="2047875" y="2903538"/>
            <a:ext cx="1560513" cy="409575"/>
          </a:xfrm>
          <a:custGeom>
            <a:avLst/>
            <a:gdLst>
              <a:gd name="T0" fmla="*/ 0 w 983"/>
              <a:gd name="T1" fmla="*/ 2147483647 h 258"/>
              <a:gd name="T2" fmla="*/ 2147483647 w 983"/>
              <a:gd name="T3" fmla="*/ 2147483647 h 258"/>
              <a:gd name="T4" fmla="*/ 2147483647 w 983"/>
              <a:gd name="T5" fmla="*/ 2147483647 h 258"/>
              <a:gd name="T6" fmla="*/ 2147483647 w 983"/>
              <a:gd name="T7" fmla="*/ 0 h 258"/>
              <a:gd name="T8" fmla="*/ 0 60000 65536"/>
              <a:gd name="T9" fmla="*/ 0 60000 65536"/>
              <a:gd name="T10" fmla="*/ 0 60000 65536"/>
              <a:gd name="T11" fmla="*/ 0 60000 65536"/>
              <a:gd name="T12" fmla="*/ 0 w 983"/>
              <a:gd name="T13" fmla="*/ 0 h 258"/>
              <a:gd name="T14" fmla="*/ 983 w 983"/>
              <a:gd name="T15" fmla="*/ 258 h 2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83" h="258">
                <a:moveTo>
                  <a:pt x="0" y="38"/>
                </a:moveTo>
                <a:cubicBezTo>
                  <a:pt x="75" y="111"/>
                  <a:pt x="151" y="184"/>
                  <a:pt x="253" y="215"/>
                </a:cubicBezTo>
                <a:cubicBezTo>
                  <a:pt x="355" y="246"/>
                  <a:pt x="492" y="258"/>
                  <a:pt x="614" y="222"/>
                </a:cubicBezTo>
                <a:cubicBezTo>
                  <a:pt x="736" y="186"/>
                  <a:pt x="859" y="93"/>
                  <a:pt x="983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3222" name="Text Box 48"/>
          <p:cNvSpPr txBox="1">
            <a:spLocks noChangeArrowheads="1"/>
          </p:cNvSpPr>
          <p:nvPr/>
        </p:nvSpPr>
        <p:spPr bwMode="auto">
          <a:xfrm>
            <a:off x="2466975" y="2930525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0.95</a:t>
            </a:r>
          </a:p>
        </p:txBody>
      </p:sp>
      <p:sp>
        <p:nvSpPr>
          <p:cNvPr id="93223" name="Freeform 49"/>
          <p:cNvSpPr>
            <a:spLocks/>
          </p:cNvSpPr>
          <p:nvPr/>
        </p:nvSpPr>
        <p:spPr bwMode="auto">
          <a:xfrm>
            <a:off x="4632325" y="2890838"/>
            <a:ext cx="1474788" cy="804862"/>
          </a:xfrm>
          <a:custGeom>
            <a:avLst/>
            <a:gdLst>
              <a:gd name="T0" fmla="*/ 0 w 929"/>
              <a:gd name="T1" fmla="*/ 0 h 507"/>
              <a:gd name="T2" fmla="*/ 2147483647 w 929"/>
              <a:gd name="T3" fmla="*/ 2147483647 h 507"/>
              <a:gd name="T4" fmla="*/ 2147483647 w 929"/>
              <a:gd name="T5" fmla="*/ 2147483647 h 507"/>
              <a:gd name="T6" fmla="*/ 2147483647 w 929"/>
              <a:gd name="T7" fmla="*/ 2147483647 h 507"/>
              <a:gd name="T8" fmla="*/ 0 60000 65536"/>
              <a:gd name="T9" fmla="*/ 0 60000 65536"/>
              <a:gd name="T10" fmla="*/ 0 60000 65536"/>
              <a:gd name="T11" fmla="*/ 0 60000 65536"/>
              <a:gd name="T12" fmla="*/ 0 w 929"/>
              <a:gd name="T13" fmla="*/ 0 h 507"/>
              <a:gd name="T14" fmla="*/ 929 w 929"/>
              <a:gd name="T15" fmla="*/ 507 h 50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29" h="507">
                <a:moveTo>
                  <a:pt x="0" y="0"/>
                </a:moveTo>
                <a:cubicBezTo>
                  <a:pt x="62" y="84"/>
                  <a:pt x="124" y="168"/>
                  <a:pt x="207" y="238"/>
                </a:cubicBezTo>
                <a:cubicBezTo>
                  <a:pt x="290" y="308"/>
                  <a:pt x="379" y="377"/>
                  <a:pt x="499" y="422"/>
                </a:cubicBezTo>
                <a:cubicBezTo>
                  <a:pt x="619" y="467"/>
                  <a:pt x="860" y="493"/>
                  <a:pt x="929" y="507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3224" name="Freeform 50"/>
          <p:cNvSpPr>
            <a:spLocks/>
          </p:cNvSpPr>
          <p:nvPr/>
        </p:nvSpPr>
        <p:spPr bwMode="auto">
          <a:xfrm>
            <a:off x="2084388" y="1747838"/>
            <a:ext cx="1547812" cy="569912"/>
          </a:xfrm>
          <a:custGeom>
            <a:avLst/>
            <a:gdLst>
              <a:gd name="T0" fmla="*/ 2147483647 w 975"/>
              <a:gd name="T1" fmla="*/ 2147483647 h 536"/>
              <a:gd name="T2" fmla="*/ 2147483647 w 975"/>
              <a:gd name="T3" fmla="*/ 2147483647 h 536"/>
              <a:gd name="T4" fmla="*/ 2147483647 w 975"/>
              <a:gd name="T5" fmla="*/ 2147483647 h 536"/>
              <a:gd name="T6" fmla="*/ 0 w 975"/>
              <a:gd name="T7" fmla="*/ 2147483647 h 536"/>
              <a:gd name="T8" fmla="*/ 0 60000 65536"/>
              <a:gd name="T9" fmla="*/ 0 60000 65536"/>
              <a:gd name="T10" fmla="*/ 0 60000 65536"/>
              <a:gd name="T11" fmla="*/ 0 60000 65536"/>
              <a:gd name="T12" fmla="*/ 0 w 975"/>
              <a:gd name="T13" fmla="*/ 0 h 536"/>
              <a:gd name="T14" fmla="*/ 975 w 975"/>
              <a:gd name="T15" fmla="*/ 536 h 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75" h="536">
                <a:moveTo>
                  <a:pt x="975" y="528"/>
                </a:moveTo>
                <a:cubicBezTo>
                  <a:pt x="877" y="343"/>
                  <a:pt x="779" y="158"/>
                  <a:pt x="668" y="83"/>
                </a:cubicBezTo>
                <a:cubicBezTo>
                  <a:pt x="557" y="8"/>
                  <a:pt x="418" y="0"/>
                  <a:pt x="307" y="75"/>
                </a:cubicBezTo>
                <a:cubicBezTo>
                  <a:pt x="196" y="150"/>
                  <a:pt x="52" y="458"/>
                  <a:pt x="0" y="536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3225" name="Text Box 51"/>
          <p:cNvSpPr txBox="1">
            <a:spLocks noChangeArrowheads="1"/>
          </p:cNvSpPr>
          <p:nvPr/>
        </p:nvSpPr>
        <p:spPr bwMode="auto">
          <a:xfrm>
            <a:off x="2589213" y="1404938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0.05</a:t>
            </a:r>
          </a:p>
        </p:txBody>
      </p:sp>
      <p:sp>
        <p:nvSpPr>
          <p:cNvPr id="93226" name="Text Box 52"/>
          <p:cNvSpPr txBox="1">
            <a:spLocks noChangeArrowheads="1"/>
          </p:cNvSpPr>
          <p:nvPr/>
        </p:nvSpPr>
        <p:spPr bwMode="auto">
          <a:xfrm>
            <a:off x="5157788" y="3094038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0.9</a:t>
            </a:r>
          </a:p>
        </p:txBody>
      </p:sp>
      <p:sp>
        <p:nvSpPr>
          <p:cNvPr id="93227" name="Text Box 53"/>
          <p:cNvSpPr txBox="1">
            <a:spLocks noChangeArrowheads="1"/>
          </p:cNvSpPr>
          <p:nvPr/>
        </p:nvSpPr>
        <p:spPr bwMode="auto">
          <a:xfrm>
            <a:off x="6518275" y="4019550"/>
            <a:ext cx="66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gave</a:t>
            </a:r>
          </a:p>
        </p:txBody>
      </p:sp>
      <p:sp>
        <p:nvSpPr>
          <p:cNvPr id="93228" name="Freeform 54"/>
          <p:cNvSpPr>
            <a:spLocks/>
          </p:cNvSpPr>
          <p:nvPr/>
        </p:nvSpPr>
        <p:spPr bwMode="auto">
          <a:xfrm>
            <a:off x="1839913" y="3109913"/>
            <a:ext cx="4146550" cy="984250"/>
          </a:xfrm>
          <a:custGeom>
            <a:avLst/>
            <a:gdLst>
              <a:gd name="T0" fmla="*/ 0 w 2612"/>
              <a:gd name="T1" fmla="*/ 0 h 620"/>
              <a:gd name="T2" fmla="*/ 2147483647 w 2612"/>
              <a:gd name="T3" fmla="*/ 2147483647 h 620"/>
              <a:gd name="T4" fmla="*/ 2147483647 w 2612"/>
              <a:gd name="T5" fmla="*/ 2147483647 h 620"/>
              <a:gd name="T6" fmla="*/ 2147483647 w 2612"/>
              <a:gd name="T7" fmla="*/ 2147483647 h 620"/>
              <a:gd name="T8" fmla="*/ 2147483647 w 2612"/>
              <a:gd name="T9" fmla="*/ 2147483647 h 6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12"/>
              <a:gd name="T16" fmla="*/ 0 h 620"/>
              <a:gd name="T17" fmla="*/ 2612 w 2612"/>
              <a:gd name="T18" fmla="*/ 620 h 6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12" h="620">
                <a:moveTo>
                  <a:pt x="0" y="0"/>
                </a:moveTo>
                <a:cubicBezTo>
                  <a:pt x="78" y="144"/>
                  <a:pt x="156" y="289"/>
                  <a:pt x="400" y="354"/>
                </a:cubicBezTo>
                <a:cubicBezTo>
                  <a:pt x="644" y="419"/>
                  <a:pt x="1171" y="354"/>
                  <a:pt x="1467" y="392"/>
                </a:cubicBezTo>
                <a:cubicBezTo>
                  <a:pt x="1763" y="430"/>
                  <a:pt x="1983" y="548"/>
                  <a:pt x="2174" y="584"/>
                </a:cubicBezTo>
                <a:cubicBezTo>
                  <a:pt x="2365" y="620"/>
                  <a:pt x="2488" y="613"/>
                  <a:pt x="2612" y="607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3229" name="Text Box 55"/>
          <p:cNvSpPr txBox="1">
            <a:spLocks noChangeArrowheads="1"/>
          </p:cNvSpPr>
          <p:nvPr/>
        </p:nvSpPr>
        <p:spPr bwMode="auto">
          <a:xfrm>
            <a:off x="4121150" y="3765550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0.05</a:t>
            </a:r>
          </a:p>
        </p:txBody>
      </p:sp>
      <p:sp>
        <p:nvSpPr>
          <p:cNvPr id="93230" name="Oval 56"/>
          <p:cNvSpPr>
            <a:spLocks noChangeArrowheads="1"/>
          </p:cNvSpPr>
          <p:nvPr/>
        </p:nvSpPr>
        <p:spPr bwMode="auto">
          <a:xfrm>
            <a:off x="8021638" y="3378200"/>
            <a:ext cx="792162" cy="6953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93231" name="Text Box 57"/>
          <p:cNvSpPr txBox="1">
            <a:spLocks noChangeArrowheads="1"/>
          </p:cNvSpPr>
          <p:nvPr/>
        </p:nvSpPr>
        <p:spPr bwMode="auto">
          <a:xfrm>
            <a:off x="8134350" y="3478213"/>
            <a:ext cx="603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stop</a:t>
            </a:r>
          </a:p>
        </p:txBody>
      </p:sp>
      <p:sp>
        <p:nvSpPr>
          <p:cNvPr id="93232" name="Freeform 58"/>
          <p:cNvSpPr>
            <a:spLocks/>
          </p:cNvSpPr>
          <p:nvPr/>
        </p:nvSpPr>
        <p:spPr bwMode="auto">
          <a:xfrm>
            <a:off x="7143750" y="3213100"/>
            <a:ext cx="1096963" cy="458788"/>
          </a:xfrm>
          <a:custGeom>
            <a:avLst/>
            <a:gdLst>
              <a:gd name="T0" fmla="*/ 0 w 691"/>
              <a:gd name="T1" fmla="*/ 2147483647 h 289"/>
              <a:gd name="T2" fmla="*/ 2147483647 w 691"/>
              <a:gd name="T3" fmla="*/ 2147483647 h 289"/>
              <a:gd name="T4" fmla="*/ 2147483647 w 691"/>
              <a:gd name="T5" fmla="*/ 2147483647 h 289"/>
              <a:gd name="T6" fmla="*/ 2147483647 w 691"/>
              <a:gd name="T7" fmla="*/ 2147483647 h 289"/>
              <a:gd name="T8" fmla="*/ 0 60000 65536"/>
              <a:gd name="T9" fmla="*/ 0 60000 65536"/>
              <a:gd name="T10" fmla="*/ 0 60000 65536"/>
              <a:gd name="T11" fmla="*/ 0 60000 65536"/>
              <a:gd name="T12" fmla="*/ 0 w 691"/>
              <a:gd name="T13" fmla="*/ 0 h 289"/>
              <a:gd name="T14" fmla="*/ 691 w 691"/>
              <a:gd name="T15" fmla="*/ 289 h 2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1" h="289">
                <a:moveTo>
                  <a:pt x="0" y="289"/>
                </a:moveTo>
                <a:cubicBezTo>
                  <a:pt x="38" y="243"/>
                  <a:pt x="76" y="197"/>
                  <a:pt x="146" y="150"/>
                </a:cubicBezTo>
                <a:cubicBezTo>
                  <a:pt x="216" y="103"/>
                  <a:pt x="332" y="8"/>
                  <a:pt x="423" y="4"/>
                </a:cubicBezTo>
                <a:cubicBezTo>
                  <a:pt x="514" y="0"/>
                  <a:pt x="649" y="106"/>
                  <a:pt x="691" y="127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3233" name="Text Box 59"/>
          <p:cNvSpPr txBox="1">
            <a:spLocks noChangeArrowheads="1"/>
          </p:cNvSpPr>
          <p:nvPr/>
        </p:nvSpPr>
        <p:spPr bwMode="auto">
          <a:xfrm>
            <a:off x="7480300" y="2795588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0.5</a:t>
            </a:r>
          </a:p>
        </p:txBody>
      </p:sp>
      <p:sp>
        <p:nvSpPr>
          <p:cNvPr id="93234" name="Freeform 60"/>
          <p:cNvSpPr>
            <a:spLocks/>
          </p:cNvSpPr>
          <p:nvPr/>
        </p:nvSpPr>
        <p:spPr bwMode="auto">
          <a:xfrm>
            <a:off x="4522788" y="1689100"/>
            <a:ext cx="4011612" cy="1701800"/>
          </a:xfrm>
          <a:custGeom>
            <a:avLst/>
            <a:gdLst>
              <a:gd name="T0" fmla="*/ 0 w 2527"/>
              <a:gd name="T1" fmla="*/ 2147483647 h 1072"/>
              <a:gd name="T2" fmla="*/ 2147483647 w 2527"/>
              <a:gd name="T3" fmla="*/ 2147483647 h 1072"/>
              <a:gd name="T4" fmla="*/ 2147483647 w 2527"/>
              <a:gd name="T5" fmla="*/ 2147483647 h 1072"/>
              <a:gd name="T6" fmla="*/ 2147483647 w 2527"/>
              <a:gd name="T7" fmla="*/ 2147483647 h 1072"/>
              <a:gd name="T8" fmla="*/ 2147483647 w 2527"/>
              <a:gd name="T9" fmla="*/ 2147483647 h 10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7"/>
              <a:gd name="T16" fmla="*/ 0 h 1072"/>
              <a:gd name="T17" fmla="*/ 2527 w 2527"/>
              <a:gd name="T18" fmla="*/ 1072 h 10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7" h="1072">
                <a:moveTo>
                  <a:pt x="0" y="358"/>
                </a:moveTo>
                <a:cubicBezTo>
                  <a:pt x="211" y="258"/>
                  <a:pt x="422" y="159"/>
                  <a:pt x="684" y="104"/>
                </a:cubicBezTo>
                <a:cubicBezTo>
                  <a:pt x="946" y="49"/>
                  <a:pt x="1299" y="0"/>
                  <a:pt x="1574" y="27"/>
                </a:cubicBezTo>
                <a:cubicBezTo>
                  <a:pt x="1849" y="54"/>
                  <a:pt x="2176" y="92"/>
                  <a:pt x="2335" y="266"/>
                </a:cubicBezTo>
                <a:cubicBezTo>
                  <a:pt x="2494" y="440"/>
                  <a:pt x="2496" y="938"/>
                  <a:pt x="2527" y="1072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3235" name="Text Box 61"/>
          <p:cNvSpPr txBox="1">
            <a:spLocks noChangeArrowheads="1"/>
          </p:cNvSpPr>
          <p:nvPr/>
        </p:nvSpPr>
        <p:spPr bwMode="auto">
          <a:xfrm>
            <a:off x="5772150" y="174625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3236" name="Freeform 62"/>
          <p:cNvSpPr>
            <a:spLocks/>
          </p:cNvSpPr>
          <p:nvPr/>
        </p:nvSpPr>
        <p:spPr bwMode="auto">
          <a:xfrm>
            <a:off x="3449638" y="4341813"/>
            <a:ext cx="2706687" cy="763587"/>
          </a:xfrm>
          <a:custGeom>
            <a:avLst/>
            <a:gdLst>
              <a:gd name="T0" fmla="*/ 0 w 1705"/>
              <a:gd name="T1" fmla="*/ 2147483647 h 481"/>
              <a:gd name="T2" fmla="*/ 2147483647 w 1705"/>
              <a:gd name="T3" fmla="*/ 2147483647 h 481"/>
              <a:gd name="T4" fmla="*/ 2147483647 w 1705"/>
              <a:gd name="T5" fmla="*/ 2147483647 h 481"/>
              <a:gd name="T6" fmla="*/ 2147483647 w 1705"/>
              <a:gd name="T7" fmla="*/ 0 h 481"/>
              <a:gd name="T8" fmla="*/ 0 60000 65536"/>
              <a:gd name="T9" fmla="*/ 0 60000 65536"/>
              <a:gd name="T10" fmla="*/ 0 60000 65536"/>
              <a:gd name="T11" fmla="*/ 0 60000 65536"/>
              <a:gd name="T12" fmla="*/ 0 w 1705"/>
              <a:gd name="T13" fmla="*/ 0 h 481"/>
              <a:gd name="T14" fmla="*/ 1705 w 1705"/>
              <a:gd name="T15" fmla="*/ 481 h 4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05" h="481">
                <a:moveTo>
                  <a:pt x="0" y="292"/>
                </a:moveTo>
                <a:cubicBezTo>
                  <a:pt x="64" y="335"/>
                  <a:pt x="128" y="379"/>
                  <a:pt x="315" y="399"/>
                </a:cubicBezTo>
                <a:cubicBezTo>
                  <a:pt x="502" y="419"/>
                  <a:pt x="889" y="481"/>
                  <a:pt x="1121" y="415"/>
                </a:cubicBezTo>
                <a:cubicBezTo>
                  <a:pt x="1353" y="349"/>
                  <a:pt x="1529" y="174"/>
                  <a:pt x="1705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3237" name="Text Box 63"/>
          <p:cNvSpPr txBox="1">
            <a:spLocks noChangeArrowheads="1"/>
          </p:cNvSpPr>
          <p:nvPr/>
        </p:nvSpPr>
        <p:spPr bwMode="auto">
          <a:xfrm>
            <a:off x="4176713" y="464820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0.8</a:t>
            </a:r>
          </a:p>
        </p:txBody>
      </p:sp>
      <p:sp>
        <p:nvSpPr>
          <p:cNvPr id="93238" name="Freeform 64"/>
          <p:cNvSpPr>
            <a:spLocks/>
          </p:cNvSpPr>
          <p:nvPr/>
        </p:nvSpPr>
        <p:spPr bwMode="auto">
          <a:xfrm>
            <a:off x="3230563" y="4037013"/>
            <a:ext cx="5072062" cy="1546225"/>
          </a:xfrm>
          <a:custGeom>
            <a:avLst/>
            <a:gdLst>
              <a:gd name="T0" fmla="*/ 0 w 3195"/>
              <a:gd name="T1" fmla="*/ 2147483647 h 974"/>
              <a:gd name="T2" fmla="*/ 2147483647 w 3195"/>
              <a:gd name="T3" fmla="*/ 2147483647 h 974"/>
              <a:gd name="T4" fmla="*/ 2147483647 w 3195"/>
              <a:gd name="T5" fmla="*/ 2147483647 h 974"/>
              <a:gd name="T6" fmla="*/ 2147483647 w 3195"/>
              <a:gd name="T7" fmla="*/ 0 h 974"/>
              <a:gd name="T8" fmla="*/ 0 60000 65536"/>
              <a:gd name="T9" fmla="*/ 0 60000 65536"/>
              <a:gd name="T10" fmla="*/ 0 60000 65536"/>
              <a:gd name="T11" fmla="*/ 0 60000 65536"/>
              <a:gd name="T12" fmla="*/ 0 w 3195"/>
              <a:gd name="T13" fmla="*/ 0 h 974"/>
              <a:gd name="T14" fmla="*/ 3195 w 3195"/>
              <a:gd name="T15" fmla="*/ 974 h 9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195" h="974">
                <a:moveTo>
                  <a:pt x="0" y="683"/>
                </a:moveTo>
                <a:cubicBezTo>
                  <a:pt x="368" y="763"/>
                  <a:pt x="736" y="844"/>
                  <a:pt x="1060" y="868"/>
                </a:cubicBezTo>
                <a:cubicBezTo>
                  <a:pt x="1384" y="892"/>
                  <a:pt x="1587" y="974"/>
                  <a:pt x="1943" y="829"/>
                </a:cubicBezTo>
                <a:cubicBezTo>
                  <a:pt x="2299" y="684"/>
                  <a:pt x="2747" y="342"/>
                  <a:pt x="3195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3239" name="Text Box 65"/>
          <p:cNvSpPr txBox="1">
            <a:spLocks noChangeArrowheads="1"/>
          </p:cNvSpPr>
          <p:nvPr/>
        </p:nvSpPr>
        <p:spPr bwMode="auto">
          <a:xfrm>
            <a:off x="5162550" y="512445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3240" name="Text Box 66"/>
          <p:cNvSpPr txBox="1">
            <a:spLocks noChangeArrowheads="1"/>
          </p:cNvSpPr>
          <p:nvPr/>
        </p:nvSpPr>
        <p:spPr bwMode="auto">
          <a:xfrm>
            <a:off x="1558925" y="433705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3241" name="Freeform 67"/>
          <p:cNvSpPr>
            <a:spLocks/>
          </p:cNvSpPr>
          <p:nvPr/>
        </p:nvSpPr>
        <p:spPr bwMode="auto">
          <a:xfrm>
            <a:off x="754063" y="2830513"/>
            <a:ext cx="1416050" cy="2035175"/>
          </a:xfrm>
          <a:custGeom>
            <a:avLst/>
            <a:gdLst>
              <a:gd name="T0" fmla="*/ 2147483647 w 892"/>
              <a:gd name="T1" fmla="*/ 2147483647 h 1282"/>
              <a:gd name="T2" fmla="*/ 2147483647 w 892"/>
              <a:gd name="T3" fmla="*/ 2147483647 h 1282"/>
              <a:gd name="T4" fmla="*/ 2147483647 w 892"/>
              <a:gd name="T5" fmla="*/ 2147483647 h 1282"/>
              <a:gd name="T6" fmla="*/ 2147483647 w 892"/>
              <a:gd name="T7" fmla="*/ 2147483647 h 1282"/>
              <a:gd name="T8" fmla="*/ 2147483647 w 892"/>
              <a:gd name="T9" fmla="*/ 0 h 12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2"/>
              <a:gd name="T16" fmla="*/ 0 h 1282"/>
              <a:gd name="T17" fmla="*/ 892 w 892"/>
              <a:gd name="T18" fmla="*/ 1282 h 12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2" h="1282">
                <a:moveTo>
                  <a:pt x="892" y="1282"/>
                </a:moveTo>
                <a:cubicBezTo>
                  <a:pt x="792" y="1266"/>
                  <a:pt x="693" y="1250"/>
                  <a:pt x="569" y="1190"/>
                </a:cubicBezTo>
                <a:cubicBezTo>
                  <a:pt x="445" y="1130"/>
                  <a:pt x="242" y="1022"/>
                  <a:pt x="147" y="921"/>
                </a:cubicBezTo>
                <a:cubicBezTo>
                  <a:pt x="52" y="820"/>
                  <a:pt x="2" y="736"/>
                  <a:pt x="1" y="583"/>
                </a:cubicBezTo>
                <a:cubicBezTo>
                  <a:pt x="0" y="430"/>
                  <a:pt x="69" y="215"/>
                  <a:pt x="139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3242" name="Freeform 68"/>
          <p:cNvSpPr>
            <a:spLocks/>
          </p:cNvSpPr>
          <p:nvPr/>
        </p:nvSpPr>
        <p:spPr bwMode="auto">
          <a:xfrm>
            <a:off x="450850" y="2573338"/>
            <a:ext cx="5876925" cy="3336925"/>
          </a:xfrm>
          <a:custGeom>
            <a:avLst/>
            <a:gdLst>
              <a:gd name="T0" fmla="*/ 2147483647 w 3702"/>
              <a:gd name="T1" fmla="*/ 2147483647 h 2102"/>
              <a:gd name="T2" fmla="*/ 2147483647 w 3702"/>
              <a:gd name="T3" fmla="*/ 2147483647 h 2102"/>
              <a:gd name="T4" fmla="*/ 2147483647 w 3702"/>
              <a:gd name="T5" fmla="*/ 2147483647 h 2102"/>
              <a:gd name="T6" fmla="*/ 2147483647 w 3702"/>
              <a:gd name="T7" fmla="*/ 2147483647 h 2102"/>
              <a:gd name="T8" fmla="*/ 2147483647 w 3702"/>
              <a:gd name="T9" fmla="*/ 2147483647 h 2102"/>
              <a:gd name="T10" fmla="*/ 2147483647 w 3702"/>
              <a:gd name="T11" fmla="*/ 2147483647 h 2102"/>
              <a:gd name="T12" fmla="*/ 2147483647 w 3702"/>
              <a:gd name="T13" fmla="*/ 2147483647 h 2102"/>
              <a:gd name="T14" fmla="*/ 2147483647 w 3702"/>
              <a:gd name="T15" fmla="*/ 2147483647 h 2102"/>
              <a:gd name="T16" fmla="*/ 2147483647 w 3702"/>
              <a:gd name="T17" fmla="*/ 2147483647 h 2102"/>
              <a:gd name="T18" fmla="*/ 2147483647 w 3702"/>
              <a:gd name="T19" fmla="*/ 0 h 210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702"/>
              <a:gd name="T31" fmla="*/ 0 h 2102"/>
              <a:gd name="T32" fmla="*/ 3702 w 3702"/>
              <a:gd name="T33" fmla="*/ 2102 h 210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702" h="2102">
                <a:moveTo>
                  <a:pt x="3702" y="1175"/>
                </a:moveTo>
                <a:cubicBezTo>
                  <a:pt x="3578" y="1467"/>
                  <a:pt x="3454" y="1759"/>
                  <a:pt x="3364" y="1905"/>
                </a:cubicBezTo>
                <a:cubicBezTo>
                  <a:pt x="3274" y="2051"/>
                  <a:pt x="3242" y="2019"/>
                  <a:pt x="3164" y="2051"/>
                </a:cubicBezTo>
                <a:cubicBezTo>
                  <a:pt x="3086" y="2083"/>
                  <a:pt x="3207" y="2096"/>
                  <a:pt x="2895" y="2097"/>
                </a:cubicBezTo>
                <a:cubicBezTo>
                  <a:pt x="2583" y="2098"/>
                  <a:pt x="1671" y="2102"/>
                  <a:pt x="1290" y="2059"/>
                </a:cubicBezTo>
                <a:cubicBezTo>
                  <a:pt x="909" y="2016"/>
                  <a:pt x="765" y="1930"/>
                  <a:pt x="607" y="1836"/>
                </a:cubicBezTo>
                <a:cubicBezTo>
                  <a:pt x="449" y="1742"/>
                  <a:pt x="429" y="1641"/>
                  <a:pt x="345" y="1498"/>
                </a:cubicBezTo>
                <a:cubicBezTo>
                  <a:pt x="261" y="1355"/>
                  <a:pt x="152" y="1176"/>
                  <a:pt x="100" y="976"/>
                </a:cubicBezTo>
                <a:cubicBezTo>
                  <a:pt x="48" y="776"/>
                  <a:pt x="0" y="463"/>
                  <a:pt x="31" y="300"/>
                </a:cubicBezTo>
                <a:cubicBezTo>
                  <a:pt x="62" y="137"/>
                  <a:pt x="173" y="68"/>
                  <a:pt x="284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3243" name="Text Box 69"/>
          <p:cNvSpPr txBox="1">
            <a:spLocks noChangeArrowheads="1"/>
          </p:cNvSpPr>
          <p:nvPr/>
        </p:nvSpPr>
        <p:spPr bwMode="auto">
          <a:xfrm>
            <a:off x="3844925" y="5562600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0.25</a:t>
            </a:r>
          </a:p>
        </p:txBody>
      </p:sp>
      <p:sp>
        <p:nvSpPr>
          <p:cNvPr id="93244" name="Freeform 70"/>
          <p:cNvSpPr>
            <a:spLocks/>
          </p:cNvSpPr>
          <p:nvPr/>
        </p:nvSpPr>
        <p:spPr bwMode="auto">
          <a:xfrm>
            <a:off x="3170238" y="4146550"/>
            <a:ext cx="2889250" cy="358775"/>
          </a:xfrm>
          <a:custGeom>
            <a:avLst/>
            <a:gdLst>
              <a:gd name="T0" fmla="*/ 2147483647 w 1820"/>
              <a:gd name="T1" fmla="*/ 0 h 226"/>
              <a:gd name="T2" fmla="*/ 2147483647 w 1820"/>
              <a:gd name="T3" fmla="*/ 2147483647 h 226"/>
              <a:gd name="T4" fmla="*/ 2147483647 w 1820"/>
              <a:gd name="T5" fmla="*/ 2147483647 h 226"/>
              <a:gd name="T6" fmla="*/ 2147483647 w 1820"/>
              <a:gd name="T7" fmla="*/ 2147483647 h 226"/>
              <a:gd name="T8" fmla="*/ 0 w 1820"/>
              <a:gd name="T9" fmla="*/ 2147483647 h 2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20"/>
              <a:gd name="T16" fmla="*/ 0 h 226"/>
              <a:gd name="T17" fmla="*/ 1820 w 1820"/>
              <a:gd name="T18" fmla="*/ 226 h 22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20" h="226">
                <a:moveTo>
                  <a:pt x="1820" y="0"/>
                </a:moveTo>
                <a:cubicBezTo>
                  <a:pt x="1629" y="79"/>
                  <a:pt x="1438" y="158"/>
                  <a:pt x="1259" y="192"/>
                </a:cubicBezTo>
                <a:cubicBezTo>
                  <a:pt x="1080" y="226"/>
                  <a:pt x="903" y="222"/>
                  <a:pt x="744" y="207"/>
                </a:cubicBezTo>
                <a:cubicBezTo>
                  <a:pt x="585" y="192"/>
                  <a:pt x="431" y="114"/>
                  <a:pt x="307" y="100"/>
                </a:cubicBezTo>
                <a:cubicBezTo>
                  <a:pt x="183" y="86"/>
                  <a:pt x="91" y="104"/>
                  <a:pt x="0" y="123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3245" name="Text Box 71"/>
          <p:cNvSpPr txBox="1">
            <a:spLocks noChangeArrowheads="1"/>
          </p:cNvSpPr>
          <p:nvPr/>
        </p:nvSpPr>
        <p:spPr bwMode="auto">
          <a:xfrm>
            <a:off x="4827588" y="4129088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0.25</a:t>
            </a:r>
          </a:p>
        </p:txBody>
      </p:sp>
      <p:sp>
        <p:nvSpPr>
          <p:cNvPr id="93246" name="Text Box 72"/>
          <p:cNvSpPr txBox="1">
            <a:spLocks noChangeArrowheads="1"/>
          </p:cNvSpPr>
          <p:nvPr/>
        </p:nvSpPr>
        <p:spPr bwMode="auto">
          <a:xfrm>
            <a:off x="1449388" y="6013450"/>
            <a:ext cx="83343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rgbClr val="FF0000"/>
                </a:solidFill>
              </a:rPr>
              <a:t>John</a:t>
            </a:r>
            <a:r>
              <a:rPr lang="en-US" sz="2400" b="0"/>
              <a:t> </a:t>
            </a:r>
          </a:p>
        </p:txBody>
      </p:sp>
      <p:sp>
        <p:nvSpPr>
          <p:cNvPr id="93247" name="Oval 61"/>
          <p:cNvSpPr>
            <a:spLocks noChangeArrowheads="1"/>
          </p:cNvSpPr>
          <p:nvPr/>
        </p:nvSpPr>
        <p:spPr bwMode="auto">
          <a:xfrm>
            <a:off x="558800" y="5840413"/>
            <a:ext cx="792163" cy="6953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93248" name="TextBox 85"/>
          <p:cNvSpPr txBox="1">
            <a:spLocks noChangeArrowheads="1"/>
          </p:cNvSpPr>
          <p:nvPr/>
        </p:nvSpPr>
        <p:spPr bwMode="auto">
          <a:xfrm>
            <a:off x="577850" y="5967413"/>
            <a:ext cx="695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start</a:t>
            </a:r>
          </a:p>
        </p:txBody>
      </p:sp>
      <p:sp>
        <p:nvSpPr>
          <p:cNvPr id="93249" name="Freeform 86"/>
          <p:cNvSpPr>
            <a:spLocks noChangeArrowheads="1"/>
          </p:cNvSpPr>
          <p:nvPr/>
        </p:nvSpPr>
        <p:spPr bwMode="auto">
          <a:xfrm>
            <a:off x="1179513" y="5029200"/>
            <a:ext cx="1106487" cy="854075"/>
          </a:xfrm>
          <a:custGeom>
            <a:avLst/>
            <a:gdLst>
              <a:gd name="T0" fmla="*/ 0 w 1106905"/>
              <a:gd name="T1" fmla="*/ 853574 h 854242"/>
              <a:gd name="T2" fmla="*/ 336376 w 1106905"/>
              <a:gd name="T3" fmla="*/ 288534 h 854242"/>
              <a:gd name="T4" fmla="*/ 1105233 w 1106905"/>
              <a:gd name="T5" fmla="*/ 0 h 854242"/>
              <a:gd name="T6" fmla="*/ 0 60000 65536"/>
              <a:gd name="T7" fmla="*/ 0 60000 65536"/>
              <a:gd name="T8" fmla="*/ 0 60000 65536"/>
              <a:gd name="T9" fmla="*/ 0 w 1106905"/>
              <a:gd name="T10" fmla="*/ 0 h 854242"/>
              <a:gd name="T11" fmla="*/ 1106905 w 1106905"/>
              <a:gd name="T12" fmla="*/ 854242 h 8542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06905" h="854242">
                <a:moveTo>
                  <a:pt x="0" y="854242"/>
                </a:moveTo>
                <a:cubicBezTo>
                  <a:pt x="76200" y="642687"/>
                  <a:pt x="152400" y="431132"/>
                  <a:pt x="336884" y="288758"/>
                </a:cubicBezTo>
                <a:cubicBezTo>
                  <a:pt x="521368" y="146384"/>
                  <a:pt x="814136" y="73192"/>
                  <a:pt x="1106905" y="0"/>
                </a:cubicBezTo>
              </a:path>
            </a:pathLst>
          </a:cu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cxnSp>
        <p:nvCxnSpPr>
          <p:cNvPr id="93250" name="Straight Arrow Connector 87"/>
          <p:cNvCxnSpPr>
            <a:cxnSpLocks noChangeShapeType="1"/>
            <a:stCxn id="93247" idx="0"/>
          </p:cNvCxnSpPr>
          <p:nvPr/>
        </p:nvCxnSpPr>
        <p:spPr bwMode="auto">
          <a:xfrm rot="5400000" flipH="1" flipV="1">
            <a:off x="-284162" y="4341813"/>
            <a:ext cx="2736850" cy="260350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93251" name="Text Box 74"/>
          <p:cNvSpPr txBox="1">
            <a:spLocks noChangeArrowheads="1"/>
          </p:cNvSpPr>
          <p:nvPr/>
        </p:nvSpPr>
        <p:spPr bwMode="auto">
          <a:xfrm>
            <a:off x="1362075" y="5727700"/>
            <a:ext cx="503238" cy="401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3252" name="Text Box 74"/>
          <p:cNvSpPr txBox="1">
            <a:spLocks noChangeArrowheads="1"/>
          </p:cNvSpPr>
          <p:nvPr/>
        </p:nvSpPr>
        <p:spPr bwMode="auto">
          <a:xfrm>
            <a:off x="515938" y="5241925"/>
            <a:ext cx="503237" cy="401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0.5</a:t>
            </a:r>
          </a:p>
        </p:txBody>
      </p:sp>
      <p:sp>
        <p:nvSpPr>
          <p:cNvPr id="93253" name="Text Box 74"/>
          <p:cNvSpPr txBox="1">
            <a:spLocks noChangeArrowheads="1"/>
          </p:cNvSpPr>
          <p:nvPr/>
        </p:nvSpPr>
        <p:spPr bwMode="auto">
          <a:xfrm>
            <a:off x="1390650" y="4852988"/>
            <a:ext cx="501650" cy="401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0.4</a:t>
            </a:r>
          </a:p>
        </p:txBody>
      </p:sp>
      <p:sp>
        <p:nvSpPr>
          <p:cNvPr id="93254" name="Freeform 91"/>
          <p:cNvSpPr>
            <a:spLocks noChangeArrowheads="1"/>
          </p:cNvSpPr>
          <p:nvPr/>
        </p:nvSpPr>
        <p:spPr bwMode="auto">
          <a:xfrm>
            <a:off x="1300163" y="4440238"/>
            <a:ext cx="5702300" cy="1739900"/>
          </a:xfrm>
          <a:custGeom>
            <a:avLst/>
            <a:gdLst>
              <a:gd name="T0" fmla="*/ 0 w 5702968"/>
              <a:gd name="T1" fmla="*/ 1633784 h 1740568"/>
              <a:gd name="T2" fmla="*/ 4028688 w 5702968"/>
              <a:gd name="T3" fmla="*/ 1633784 h 1740568"/>
              <a:gd name="T4" fmla="*/ 5098991 w 5702968"/>
              <a:gd name="T5" fmla="*/ 1465600 h 1740568"/>
              <a:gd name="T6" fmla="*/ 5700296 w 5702968"/>
              <a:gd name="T7" fmla="*/ 0 h 1740568"/>
              <a:gd name="T8" fmla="*/ 0 60000 65536"/>
              <a:gd name="T9" fmla="*/ 0 60000 65536"/>
              <a:gd name="T10" fmla="*/ 0 60000 65536"/>
              <a:gd name="T11" fmla="*/ 0 60000 65536"/>
              <a:gd name="T12" fmla="*/ 0 w 5702968"/>
              <a:gd name="T13" fmla="*/ 0 h 1740568"/>
              <a:gd name="T14" fmla="*/ 5702968 w 5702968"/>
              <a:gd name="T15" fmla="*/ 1740568 h 17405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02968" h="1740568">
                <a:moveTo>
                  <a:pt x="0" y="1636294"/>
                </a:moveTo>
                <a:lnTo>
                  <a:pt x="4030578" y="1636294"/>
                </a:lnTo>
                <a:cubicBezTo>
                  <a:pt x="4880809" y="1608220"/>
                  <a:pt x="4822657" y="1740568"/>
                  <a:pt x="5101389" y="1467852"/>
                </a:cubicBezTo>
                <a:cubicBezTo>
                  <a:pt x="5380121" y="1195136"/>
                  <a:pt x="5541544" y="597568"/>
                  <a:pt x="5702968" y="0"/>
                </a:cubicBezTo>
              </a:path>
            </a:pathLst>
          </a:cu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042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HMM Generation</a:t>
            </a:r>
          </a:p>
        </p:txBody>
      </p:sp>
      <p:sp>
        <p:nvSpPr>
          <p:cNvPr id="85" name="Content Placeholder 8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3" name="Date Placeholder 8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CA18-DD00-F24A-9FDB-937AFD7C8AA8}" type="datetime1">
              <a:rPr lang="en-US" smtClean="0"/>
              <a:t>6/19/16</a:t>
            </a:fld>
            <a:endParaRPr lang="en-US"/>
          </a:p>
        </p:txBody>
      </p:sp>
      <p:sp>
        <p:nvSpPr>
          <p:cNvPr id="84" name="Footer Placeholder 8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Example due to Raymond Mooney</a:t>
            </a:r>
            <a:endParaRPr lang="en-US"/>
          </a:p>
        </p:txBody>
      </p:sp>
      <p:sp>
        <p:nvSpPr>
          <p:cNvPr id="942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877AFF-D575-4E17-96CC-33C05386C983}" type="slidenum">
              <a:rPr lang="en-US" smtClean="0">
                <a:latin typeface="Helvetica" pitchFamily="64" charset="0"/>
              </a:rPr>
              <a:pPr/>
              <a:t>4</a:t>
            </a:fld>
            <a:endParaRPr lang="en-US" smtClean="0">
              <a:latin typeface="Times New Roman" pitchFamily="6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59000" y="3968750"/>
            <a:ext cx="1316038" cy="1265238"/>
            <a:chOff x="3852" y="2120"/>
            <a:chExt cx="1098" cy="1242"/>
          </a:xfrm>
        </p:grpSpPr>
        <p:sp>
          <p:nvSpPr>
            <p:cNvPr id="94288" name="Freeform 4"/>
            <p:cNvSpPr>
              <a:spLocks/>
            </p:cNvSpPr>
            <p:nvPr/>
          </p:nvSpPr>
          <p:spPr bwMode="auto">
            <a:xfrm>
              <a:off x="3852" y="2127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4289" name="Freeform 5"/>
            <p:cNvSpPr>
              <a:spLocks/>
            </p:cNvSpPr>
            <p:nvPr/>
          </p:nvSpPr>
          <p:spPr bwMode="auto">
            <a:xfrm flipH="1">
              <a:off x="4401" y="2123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4290" name="Line 6"/>
            <p:cNvSpPr>
              <a:spLocks noChangeShapeType="1"/>
            </p:cNvSpPr>
            <p:nvPr/>
          </p:nvSpPr>
          <p:spPr bwMode="auto">
            <a:xfrm flipV="1">
              <a:off x="4025" y="2120"/>
              <a:ext cx="760" cy="8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94213" name="Text Box 7"/>
          <p:cNvSpPr txBox="1">
            <a:spLocks noChangeArrowheads="1"/>
          </p:cNvSpPr>
          <p:nvPr/>
        </p:nvSpPr>
        <p:spPr bwMode="auto">
          <a:xfrm>
            <a:off x="2193925" y="5195888"/>
            <a:ext cx="12255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PropNoun</a:t>
            </a:r>
          </a:p>
        </p:txBody>
      </p:sp>
      <p:sp>
        <p:nvSpPr>
          <p:cNvPr id="94214" name="Text Box 8"/>
          <p:cNvSpPr txBox="1">
            <a:spLocks noChangeArrowheads="1"/>
          </p:cNvSpPr>
          <p:nvPr/>
        </p:nvSpPr>
        <p:spPr bwMode="auto">
          <a:xfrm>
            <a:off x="2243138" y="4368800"/>
            <a:ext cx="66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John</a:t>
            </a:r>
          </a:p>
        </p:txBody>
      </p:sp>
      <p:sp>
        <p:nvSpPr>
          <p:cNvPr id="94215" name="Text Box 9"/>
          <p:cNvSpPr txBox="1">
            <a:spLocks noChangeArrowheads="1"/>
          </p:cNvSpPr>
          <p:nvPr/>
        </p:nvSpPr>
        <p:spPr bwMode="auto">
          <a:xfrm>
            <a:off x="2733675" y="4476750"/>
            <a:ext cx="730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Mary</a:t>
            </a:r>
          </a:p>
        </p:txBody>
      </p:sp>
      <p:sp>
        <p:nvSpPr>
          <p:cNvPr id="94216" name="Text Box 10"/>
          <p:cNvSpPr txBox="1">
            <a:spLocks noChangeArrowheads="1"/>
          </p:cNvSpPr>
          <p:nvPr/>
        </p:nvSpPr>
        <p:spPr bwMode="auto">
          <a:xfrm>
            <a:off x="2160588" y="4648200"/>
            <a:ext cx="730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Alice</a:t>
            </a:r>
          </a:p>
        </p:txBody>
      </p:sp>
      <p:sp>
        <p:nvSpPr>
          <p:cNvPr id="94217" name="Text Box 11"/>
          <p:cNvSpPr txBox="1">
            <a:spLocks noChangeArrowheads="1"/>
          </p:cNvSpPr>
          <p:nvPr/>
        </p:nvSpPr>
        <p:spPr bwMode="auto">
          <a:xfrm>
            <a:off x="2657475" y="4795838"/>
            <a:ext cx="6873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Jerry</a:t>
            </a:r>
          </a:p>
        </p:txBody>
      </p:sp>
      <p:sp>
        <p:nvSpPr>
          <p:cNvPr id="94218" name="Text Box 12"/>
          <p:cNvSpPr txBox="1">
            <a:spLocks noChangeArrowheads="1"/>
          </p:cNvSpPr>
          <p:nvPr/>
        </p:nvSpPr>
        <p:spPr bwMode="auto">
          <a:xfrm>
            <a:off x="2462213" y="4087813"/>
            <a:ext cx="66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Tom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462338" y="1846263"/>
            <a:ext cx="1316037" cy="1265237"/>
            <a:chOff x="3852" y="2120"/>
            <a:chExt cx="1098" cy="1242"/>
          </a:xfrm>
        </p:grpSpPr>
        <p:sp>
          <p:nvSpPr>
            <p:cNvPr id="94285" name="Freeform 14"/>
            <p:cNvSpPr>
              <a:spLocks/>
            </p:cNvSpPr>
            <p:nvPr/>
          </p:nvSpPr>
          <p:spPr bwMode="auto">
            <a:xfrm>
              <a:off x="3852" y="2127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33CC33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4286" name="Freeform 15"/>
            <p:cNvSpPr>
              <a:spLocks/>
            </p:cNvSpPr>
            <p:nvPr/>
          </p:nvSpPr>
          <p:spPr bwMode="auto">
            <a:xfrm flipH="1">
              <a:off x="4401" y="2123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33CC33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4287" name="Line 16"/>
            <p:cNvSpPr>
              <a:spLocks noChangeShapeType="1"/>
            </p:cNvSpPr>
            <p:nvPr/>
          </p:nvSpPr>
          <p:spPr bwMode="auto">
            <a:xfrm flipV="1">
              <a:off x="4025" y="2120"/>
              <a:ext cx="760" cy="8"/>
            </a:xfrm>
            <a:prstGeom prst="line">
              <a:avLst/>
            </a:prstGeom>
            <a:noFill/>
            <a:ln w="38100">
              <a:solidFill>
                <a:srgbClr val="33CC33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94220" name="Text Box 17"/>
          <p:cNvSpPr txBox="1">
            <a:spLocks noChangeArrowheads="1"/>
          </p:cNvSpPr>
          <p:nvPr/>
        </p:nvSpPr>
        <p:spPr bwMode="auto">
          <a:xfrm>
            <a:off x="3709988" y="3113088"/>
            <a:ext cx="7461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Noun</a:t>
            </a:r>
          </a:p>
        </p:txBody>
      </p:sp>
      <p:sp>
        <p:nvSpPr>
          <p:cNvPr id="94221" name="Text Box 18"/>
          <p:cNvSpPr txBox="1">
            <a:spLocks noChangeArrowheads="1"/>
          </p:cNvSpPr>
          <p:nvPr/>
        </p:nvSpPr>
        <p:spPr bwMode="auto">
          <a:xfrm>
            <a:off x="3846513" y="1868488"/>
            <a:ext cx="476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cat</a:t>
            </a:r>
          </a:p>
        </p:txBody>
      </p:sp>
      <p:sp>
        <p:nvSpPr>
          <p:cNvPr id="94222" name="Text Box 19"/>
          <p:cNvSpPr txBox="1">
            <a:spLocks noChangeArrowheads="1"/>
          </p:cNvSpPr>
          <p:nvPr/>
        </p:nvSpPr>
        <p:spPr bwMode="auto">
          <a:xfrm>
            <a:off x="3660775" y="2141538"/>
            <a:ext cx="5619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dog</a:t>
            </a:r>
          </a:p>
        </p:txBody>
      </p:sp>
      <p:sp>
        <p:nvSpPr>
          <p:cNvPr id="94223" name="Text Box 20"/>
          <p:cNvSpPr txBox="1">
            <a:spLocks noChangeArrowheads="1"/>
          </p:cNvSpPr>
          <p:nvPr/>
        </p:nvSpPr>
        <p:spPr bwMode="auto">
          <a:xfrm>
            <a:off x="3494088" y="2376488"/>
            <a:ext cx="4905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car</a:t>
            </a:r>
          </a:p>
        </p:txBody>
      </p:sp>
      <p:sp>
        <p:nvSpPr>
          <p:cNvPr id="94224" name="Text Box 21"/>
          <p:cNvSpPr txBox="1">
            <a:spLocks noChangeArrowheads="1"/>
          </p:cNvSpPr>
          <p:nvPr/>
        </p:nvSpPr>
        <p:spPr bwMode="auto">
          <a:xfrm>
            <a:off x="3567113" y="2614613"/>
            <a:ext cx="54768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pen</a:t>
            </a:r>
          </a:p>
        </p:txBody>
      </p:sp>
      <p:sp>
        <p:nvSpPr>
          <p:cNvPr id="94225" name="Text Box 22"/>
          <p:cNvSpPr txBox="1">
            <a:spLocks noChangeArrowheads="1"/>
          </p:cNvSpPr>
          <p:nvPr/>
        </p:nvSpPr>
        <p:spPr bwMode="auto">
          <a:xfrm>
            <a:off x="4079875" y="2297113"/>
            <a:ext cx="5476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bed</a:t>
            </a:r>
          </a:p>
        </p:txBody>
      </p:sp>
      <p:sp>
        <p:nvSpPr>
          <p:cNvPr id="94226" name="Text Box 23"/>
          <p:cNvSpPr txBox="1">
            <a:spLocks noChangeArrowheads="1"/>
          </p:cNvSpPr>
          <p:nvPr/>
        </p:nvSpPr>
        <p:spPr bwMode="auto">
          <a:xfrm>
            <a:off x="4006850" y="2571750"/>
            <a:ext cx="730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apple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919163" y="1865313"/>
            <a:ext cx="1316037" cy="1654175"/>
            <a:chOff x="610" y="1297"/>
            <a:chExt cx="829" cy="1042"/>
          </a:xfrm>
        </p:grpSpPr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610" y="1297"/>
              <a:ext cx="829" cy="797"/>
              <a:chOff x="3852" y="2120"/>
              <a:chExt cx="1098" cy="1242"/>
            </a:xfrm>
          </p:grpSpPr>
          <p:sp>
            <p:nvSpPr>
              <p:cNvPr id="94282" name="Freeform 26"/>
              <p:cNvSpPr>
                <a:spLocks/>
              </p:cNvSpPr>
              <p:nvPr/>
            </p:nvSpPr>
            <p:spPr bwMode="auto">
              <a:xfrm>
                <a:off x="3852" y="2127"/>
                <a:ext cx="549" cy="1235"/>
              </a:xfrm>
              <a:custGeom>
                <a:avLst/>
                <a:gdLst>
                  <a:gd name="T0" fmla="*/ 157 w 549"/>
                  <a:gd name="T1" fmla="*/ 0 h 1235"/>
                  <a:gd name="T2" fmla="*/ 295 w 549"/>
                  <a:gd name="T3" fmla="*/ 108 h 1235"/>
                  <a:gd name="T4" fmla="*/ 318 w 549"/>
                  <a:gd name="T5" fmla="*/ 254 h 1235"/>
                  <a:gd name="T6" fmla="*/ 249 w 549"/>
                  <a:gd name="T7" fmla="*/ 377 h 1235"/>
                  <a:gd name="T8" fmla="*/ 88 w 549"/>
                  <a:gd name="T9" fmla="*/ 500 h 1235"/>
                  <a:gd name="T10" fmla="*/ 19 w 549"/>
                  <a:gd name="T11" fmla="*/ 661 h 1235"/>
                  <a:gd name="T12" fmla="*/ 19 w 549"/>
                  <a:gd name="T13" fmla="*/ 861 h 1235"/>
                  <a:gd name="T14" fmla="*/ 134 w 549"/>
                  <a:gd name="T15" fmla="*/ 1053 h 1235"/>
                  <a:gd name="T16" fmla="*/ 241 w 549"/>
                  <a:gd name="T17" fmla="*/ 1206 h 1235"/>
                  <a:gd name="T18" fmla="*/ 549 w 549"/>
                  <a:gd name="T19" fmla="*/ 1229 h 12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9"/>
                  <a:gd name="T31" fmla="*/ 0 h 1235"/>
                  <a:gd name="T32" fmla="*/ 549 w 549"/>
                  <a:gd name="T33" fmla="*/ 1235 h 12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9" h="1235">
                    <a:moveTo>
                      <a:pt x="157" y="0"/>
                    </a:moveTo>
                    <a:cubicBezTo>
                      <a:pt x="212" y="33"/>
                      <a:pt x="268" y="66"/>
                      <a:pt x="295" y="108"/>
                    </a:cubicBezTo>
                    <a:cubicBezTo>
                      <a:pt x="322" y="150"/>
                      <a:pt x="326" y="209"/>
                      <a:pt x="318" y="254"/>
                    </a:cubicBezTo>
                    <a:cubicBezTo>
                      <a:pt x="310" y="299"/>
                      <a:pt x="287" y="336"/>
                      <a:pt x="249" y="377"/>
                    </a:cubicBezTo>
                    <a:cubicBezTo>
                      <a:pt x="211" y="418"/>
                      <a:pt x="126" y="453"/>
                      <a:pt x="88" y="500"/>
                    </a:cubicBezTo>
                    <a:cubicBezTo>
                      <a:pt x="50" y="547"/>
                      <a:pt x="30" y="601"/>
                      <a:pt x="19" y="661"/>
                    </a:cubicBezTo>
                    <a:cubicBezTo>
                      <a:pt x="8" y="721"/>
                      <a:pt x="0" y="796"/>
                      <a:pt x="19" y="861"/>
                    </a:cubicBezTo>
                    <a:cubicBezTo>
                      <a:pt x="38" y="926"/>
                      <a:pt x="97" y="996"/>
                      <a:pt x="134" y="1053"/>
                    </a:cubicBezTo>
                    <a:cubicBezTo>
                      <a:pt x="171" y="1110"/>
                      <a:pt x="172" y="1177"/>
                      <a:pt x="241" y="1206"/>
                    </a:cubicBezTo>
                    <a:cubicBezTo>
                      <a:pt x="310" y="1235"/>
                      <a:pt x="498" y="1227"/>
                      <a:pt x="549" y="1229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4283" name="Freeform 27"/>
              <p:cNvSpPr>
                <a:spLocks/>
              </p:cNvSpPr>
              <p:nvPr/>
            </p:nvSpPr>
            <p:spPr bwMode="auto">
              <a:xfrm flipH="1">
                <a:off x="4401" y="2123"/>
                <a:ext cx="549" cy="1235"/>
              </a:xfrm>
              <a:custGeom>
                <a:avLst/>
                <a:gdLst>
                  <a:gd name="T0" fmla="*/ 157 w 549"/>
                  <a:gd name="T1" fmla="*/ 0 h 1235"/>
                  <a:gd name="T2" fmla="*/ 295 w 549"/>
                  <a:gd name="T3" fmla="*/ 108 h 1235"/>
                  <a:gd name="T4" fmla="*/ 318 w 549"/>
                  <a:gd name="T5" fmla="*/ 254 h 1235"/>
                  <a:gd name="T6" fmla="*/ 249 w 549"/>
                  <a:gd name="T7" fmla="*/ 377 h 1235"/>
                  <a:gd name="T8" fmla="*/ 88 w 549"/>
                  <a:gd name="T9" fmla="*/ 500 h 1235"/>
                  <a:gd name="T10" fmla="*/ 19 w 549"/>
                  <a:gd name="T11" fmla="*/ 661 h 1235"/>
                  <a:gd name="T12" fmla="*/ 19 w 549"/>
                  <a:gd name="T13" fmla="*/ 861 h 1235"/>
                  <a:gd name="T14" fmla="*/ 134 w 549"/>
                  <a:gd name="T15" fmla="*/ 1053 h 1235"/>
                  <a:gd name="T16" fmla="*/ 241 w 549"/>
                  <a:gd name="T17" fmla="*/ 1206 h 1235"/>
                  <a:gd name="T18" fmla="*/ 549 w 549"/>
                  <a:gd name="T19" fmla="*/ 1229 h 12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9"/>
                  <a:gd name="T31" fmla="*/ 0 h 1235"/>
                  <a:gd name="T32" fmla="*/ 549 w 549"/>
                  <a:gd name="T33" fmla="*/ 1235 h 12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9" h="1235">
                    <a:moveTo>
                      <a:pt x="157" y="0"/>
                    </a:moveTo>
                    <a:cubicBezTo>
                      <a:pt x="212" y="33"/>
                      <a:pt x="268" y="66"/>
                      <a:pt x="295" y="108"/>
                    </a:cubicBezTo>
                    <a:cubicBezTo>
                      <a:pt x="322" y="150"/>
                      <a:pt x="326" y="209"/>
                      <a:pt x="318" y="254"/>
                    </a:cubicBezTo>
                    <a:cubicBezTo>
                      <a:pt x="310" y="299"/>
                      <a:pt x="287" y="336"/>
                      <a:pt x="249" y="377"/>
                    </a:cubicBezTo>
                    <a:cubicBezTo>
                      <a:pt x="211" y="418"/>
                      <a:pt x="126" y="453"/>
                      <a:pt x="88" y="500"/>
                    </a:cubicBezTo>
                    <a:cubicBezTo>
                      <a:pt x="50" y="547"/>
                      <a:pt x="30" y="601"/>
                      <a:pt x="19" y="661"/>
                    </a:cubicBezTo>
                    <a:cubicBezTo>
                      <a:pt x="8" y="721"/>
                      <a:pt x="0" y="796"/>
                      <a:pt x="19" y="861"/>
                    </a:cubicBezTo>
                    <a:cubicBezTo>
                      <a:pt x="38" y="926"/>
                      <a:pt x="97" y="996"/>
                      <a:pt x="134" y="1053"/>
                    </a:cubicBezTo>
                    <a:cubicBezTo>
                      <a:pt x="171" y="1110"/>
                      <a:pt x="172" y="1177"/>
                      <a:pt x="241" y="1206"/>
                    </a:cubicBezTo>
                    <a:cubicBezTo>
                      <a:pt x="310" y="1235"/>
                      <a:pt x="498" y="1227"/>
                      <a:pt x="549" y="1229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4284" name="Line 28"/>
              <p:cNvSpPr>
                <a:spLocks noChangeShapeType="1"/>
              </p:cNvSpPr>
              <p:nvPr/>
            </p:nvSpPr>
            <p:spPr bwMode="auto">
              <a:xfrm flipV="1">
                <a:off x="4025" y="2120"/>
                <a:ext cx="760" cy="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94281" name="Text Box 29"/>
            <p:cNvSpPr txBox="1">
              <a:spLocks noChangeArrowheads="1"/>
            </p:cNvSpPr>
            <p:nvPr/>
          </p:nvSpPr>
          <p:spPr bwMode="auto">
            <a:xfrm>
              <a:off x="818" y="2089"/>
              <a:ext cx="345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Det</a:t>
              </a:r>
            </a:p>
          </p:txBody>
        </p:sp>
      </p:grpSp>
      <p:sp>
        <p:nvSpPr>
          <p:cNvPr id="94228" name="Text Box 30"/>
          <p:cNvSpPr txBox="1">
            <a:spLocks noChangeArrowheads="1"/>
          </p:cNvSpPr>
          <p:nvPr/>
        </p:nvSpPr>
        <p:spPr bwMode="auto">
          <a:xfrm>
            <a:off x="1146175" y="2149475"/>
            <a:ext cx="2936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</a:t>
            </a:r>
          </a:p>
        </p:txBody>
      </p:sp>
      <p:sp>
        <p:nvSpPr>
          <p:cNvPr id="94229" name="Text Box 31"/>
          <p:cNvSpPr txBox="1">
            <a:spLocks noChangeArrowheads="1"/>
          </p:cNvSpPr>
          <p:nvPr/>
        </p:nvSpPr>
        <p:spPr bwMode="auto">
          <a:xfrm>
            <a:off x="1530350" y="2192338"/>
            <a:ext cx="4905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the</a:t>
            </a:r>
          </a:p>
        </p:txBody>
      </p:sp>
      <p:sp>
        <p:nvSpPr>
          <p:cNvPr id="94230" name="Text Box 32"/>
          <p:cNvSpPr txBox="1">
            <a:spLocks noChangeArrowheads="1"/>
          </p:cNvSpPr>
          <p:nvPr/>
        </p:nvSpPr>
        <p:spPr bwMode="auto">
          <a:xfrm>
            <a:off x="1023938" y="2465388"/>
            <a:ext cx="4905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en-US" b="0"/>
              <a:t>the</a:t>
            </a:r>
          </a:p>
        </p:txBody>
      </p:sp>
      <p:sp>
        <p:nvSpPr>
          <p:cNvPr id="94231" name="Text Box 33"/>
          <p:cNvSpPr txBox="1">
            <a:spLocks noChangeArrowheads="1"/>
          </p:cNvSpPr>
          <p:nvPr/>
        </p:nvSpPr>
        <p:spPr bwMode="auto">
          <a:xfrm>
            <a:off x="1285875" y="1862138"/>
            <a:ext cx="4905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the</a:t>
            </a:r>
          </a:p>
        </p:txBody>
      </p:sp>
      <p:sp>
        <p:nvSpPr>
          <p:cNvPr id="94232" name="Text Box 34"/>
          <p:cNvSpPr txBox="1">
            <a:spLocks noChangeArrowheads="1"/>
          </p:cNvSpPr>
          <p:nvPr/>
        </p:nvSpPr>
        <p:spPr bwMode="auto">
          <a:xfrm>
            <a:off x="1330325" y="2697163"/>
            <a:ext cx="5603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that</a:t>
            </a:r>
          </a:p>
        </p:txBody>
      </p:sp>
      <p:sp>
        <p:nvSpPr>
          <p:cNvPr id="94233" name="Text Box 35"/>
          <p:cNvSpPr txBox="1">
            <a:spLocks noChangeArrowheads="1"/>
          </p:cNvSpPr>
          <p:nvPr/>
        </p:nvSpPr>
        <p:spPr bwMode="auto">
          <a:xfrm>
            <a:off x="1298575" y="2301875"/>
            <a:ext cx="2936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</a:t>
            </a:r>
          </a:p>
        </p:txBody>
      </p:sp>
      <p:sp>
        <p:nvSpPr>
          <p:cNvPr id="94234" name="Text Box 36"/>
          <p:cNvSpPr txBox="1">
            <a:spLocks noChangeArrowheads="1"/>
          </p:cNvSpPr>
          <p:nvPr/>
        </p:nvSpPr>
        <p:spPr bwMode="auto">
          <a:xfrm>
            <a:off x="1668463" y="2430463"/>
            <a:ext cx="4905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the</a:t>
            </a:r>
          </a:p>
        </p:txBody>
      </p:sp>
      <p:sp>
        <p:nvSpPr>
          <p:cNvPr id="94235" name="Text Box 37"/>
          <p:cNvSpPr txBox="1">
            <a:spLocks noChangeArrowheads="1"/>
          </p:cNvSpPr>
          <p:nvPr/>
        </p:nvSpPr>
        <p:spPr bwMode="auto">
          <a:xfrm>
            <a:off x="1450975" y="2454275"/>
            <a:ext cx="2936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</a:t>
            </a:r>
          </a:p>
        </p:txBody>
      </p: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5981700" y="3195638"/>
            <a:ext cx="1316038" cy="1265237"/>
            <a:chOff x="3768" y="2013"/>
            <a:chExt cx="829" cy="797"/>
          </a:xfrm>
        </p:grpSpPr>
        <p:sp>
          <p:nvSpPr>
            <p:cNvPr id="94277" name="Freeform 39"/>
            <p:cNvSpPr>
              <a:spLocks/>
            </p:cNvSpPr>
            <p:nvPr/>
          </p:nvSpPr>
          <p:spPr bwMode="auto">
            <a:xfrm>
              <a:off x="3768" y="2017"/>
              <a:ext cx="415" cy="793"/>
            </a:xfrm>
            <a:custGeom>
              <a:avLst/>
              <a:gdLst>
                <a:gd name="T0" fmla="*/ 51 w 549"/>
                <a:gd name="T1" fmla="*/ 0 h 1235"/>
                <a:gd name="T2" fmla="*/ 97 w 549"/>
                <a:gd name="T3" fmla="*/ 18 h 1235"/>
                <a:gd name="T4" fmla="*/ 104 w 549"/>
                <a:gd name="T5" fmla="*/ 43 h 1235"/>
                <a:gd name="T6" fmla="*/ 81 w 549"/>
                <a:gd name="T7" fmla="*/ 64 h 1235"/>
                <a:gd name="T8" fmla="*/ 29 w 549"/>
                <a:gd name="T9" fmla="*/ 85 h 1235"/>
                <a:gd name="T10" fmla="*/ 6 w 549"/>
                <a:gd name="T11" fmla="*/ 112 h 1235"/>
                <a:gd name="T12" fmla="*/ 6 w 549"/>
                <a:gd name="T13" fmla="*/ 146 h 1235"/>
                <a:gd name="T14" fmla="*/ 43 w 549"/>
                <a:gd name="T15" fmla="*/ 179 h 1235"/>
                <a:gd name="T16" fmla="*/ 79 w 549"/>
                <a:gd name="T17" fmla="*/ 205 h 1235"/>
                <a:gd name="T18" fmla="*/ 179 w 549"/>
                <a:gd name="T19" fmla="*/ 20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76200">
              <a:solidFill>
                <a:srgbClr val="CC00CC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4278" name="Freeform 40"/>
            <p:cNvSpPr>
              <a:spLocks/>
            </p:cNvSpPr>
            <p:nvPr/>
          </p:nvSpPr>
          <p:spPr bwMode="auto">
            <a:xfrm flipH="1">
              <a:off x="4183" y="2015"/>
              <a:ext cx="414" cy="792"/>
            </a:xfrm>
            <a:custGeom>
              <a:avLst/>
              <a:gdLst>
                <a:gd name="T0" fmla="*/ 51 w 549"/>
                <a:gd name="T1" fmla="*/ 0 h 1235"/>
                <a:gd name="T2" fmla="*/ 95 w 549"/>
                <a:gd name="T3" fmla="*/ 18 h 1235"/>
                <a:gd name="T4" fmla="*/ 103 w 549"/>
                <a:gd name="T5" fmla="*/ 43 h 1235"/>
                <a:gd name="T6" fmla="*/ 81 w 549"/>
                <a:gd name="T7" fmla="*/ 63 h 1235"/>
                <a:gd name="T8" fmla="*/ 29 w 549"/>
                <a:gd name="T9" fmla="*/ 85 h 1235"/>
                <a:gd name="T10" fmla="*/ 6 w 549"/>
                <a:gd name="T11" fmla="*/ 112 h 1235"/>
                <a:gd name="T12" fmla="*/ 6 w 549"/>
                <a:gd name="T13" fmla="*/ 146 h 1235"/>
                <a:gd name="T14" fmla="*/ 43 w 549"/>
                <a:gd name="T15" fmla="*/ 178 h 1235"/>
                <a:gd name="T16" fmla="*/ 78 w 549"/>
                <a:gd name="T17" fmla="*/ 204 h 1235"/>
                <a:gd name="T18" fmla="*/ 177 w 549"/>
                <a:gd name="T19" fmla="*/ 208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76200">
              <a:solidFill>
                <a:srgbClr val="CC00CC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4279" name="Line 41"/>
            <p:cNvSpPr>
              <a:spLocks noChangeShapeType="1"/>
            </p:cNvSpPr>
            <p:nvPr/>
          </p:nvSpPr>
          <p:spPr bwMode="auto">
            <a:xfrm flipV="1">
              <a:off x="3899" y="2013"/>
              <a:ext cx="573" cy="5"/>
            </a:xfrm>
            <a:prstGeom prst="line">
              <a:avLst/>
            </a:prstGeom>
            <a:noFill/>
            <a:ln w="76200">
              <a:solidFill>
                <a:srgbClr val="CC00CC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94237" name="Text Box 42"/>
          <p:cNvSpPr txBox="1">
            <a:spLocks noChangeArrowheads="1"/>
          </p:cNvSpPr>
          <p:nvPr/>
        </p:nvSpPr>
        <p:spPr bwMode="auto">
          <a:xfrm>
            <a:off x="6302375" y="4465638"/>
            <a:ext cx="6889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Verb</a:t>
            </a:r>
          </a:p>
        </p:txBody>
      </p:sp>
      <p:sp>
        <p:nvSpPr>
          <p:cNvPr id="94238" name="Text Box 43"/>
          <p:cNvSpPr txBox="1">
            <a:spLocks noChangeArrowheads="1"/>
          </p:cNvSpPr>
          <p:nvPr/>
        </p:nvSpPr>
        <p:spPr bwMode="auto">
          <a:xfrm>
            <a:off x="6419850" y="3209925"/>
            <a:ext cx="4476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>
                <a:solidFill>
                  <a:srgbClr val="FF0000"/>
                </a:solidFill>
              </a:rPr>
              <a:t>bit</a:t>
            </a:r>
          </a:p>
        </p:txBody>
      </p:sp>
      <p:sp>
        <p:nvSpPr>
          <p:cNvPr id="94239" name="Text Box 44"/>
          <p:cNvSpPr txBox="1">
            <a:spLocks noChangeArrowheads="1"/>
          </p:cNvSpPr>
          <p:nvPr/>
        </p:nvSpPr>
        <p:spPr bwMode="auto">
          <a:xfrm>
            <a:off x="6042025" y="3636963"/>
            <a:ext cx="476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>
                <a:solidFill>
                  <a:srgbClr val="FF0000"/>
                </a:solidFill>
              </a:rPr>
              <a:t>ate</a:t>
            </a:r>
          </a:p>
        </p:txBody>
      </p:sp>
      <p:sp>
        <p:nvSpPr>
          <p:cNvPr id="94240" name="Text Box 45"/>
          <p:cNvSpPr txBox="1">
            <a:spLocks noChangeArrowheads="1"/>
          </p:cNvSpPr>
          <p:nvPr/>
        </p:nvSpPr>
        <p:spPr bwMode="auto">
          <a:xfrm>
            <a:off x="6430963" y="3549650"/>
            <a:ext cx="576262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>
                <a:solidFill>
                  <a:srgbClr val="FF0000"/>
                </a:solidFill>
              </a:rPr>
              <a:t>saw</a:t>
            </a:r>
          </a:p>
        </p:txBody>
      </p:sp>
      <p:sp>
        <p:nvSpPr>
          <p:cNvPr id="94241" name="Text Box 46"/>
          <p:cNvSpPr txBox="1">
            <a:spLocks noChangeArrowheads="1"/>
          </p:cNvSpPr>
          <p:nvPr/>
        </p:nvSpPr>
        <p:spPr bwMode="auto">
          <a:xfrm>
            <a:off x="6357938" y="3775075"/>
            <a:ext cx="857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>
                <a:solidFill>
                  <a:srgbClr val="FF0000"/>
                </a:solidFill>
              </a:rPr>
              <a:t>played</a:t>
            </a:r>
          </a:p>
        </p:txBody>
      </p:sp>
      <p:sp>
        <p:nvSpPr>
          <p:cNvPr id="94242" name="Text Box 47"/>
          <p:cNvSpPr txBox="1">
            <a:spLocks noChangeArrowheads="1"/>
          </p:cNvSpPr>
          <p:nvPr/>
        </p:nvSpPr>
        <p:spPr bwMode="auto">
          <a:xfrm>
            <a:off x="6153150" y="4025900"/>
            <a:ext cx="4476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>
                <a:solidFill>
                  <a:srgbClr val="FF0000"/>
                </a:solidFill>
              </a:rPr>
              <a:t>hit</a:t>
            </a:r>
          </a:p>
        </p:txBody>
      </p:sp>
      <p:sp>
        <p:nvSpPr>
          <p:cNvPr id="94243" name="Freeform 48"/>
          <p:cNvSpPr>
            <a:spLocks/>
          </p:cNvSpPr>
          <p:nvPr/>
        </p:nvSpPr>
        <p:spPr bwMode="auto">
          <a:xfrm>
            <a:off x="2047875" y="2903538"/>
            <a:ext cx="1560513" cy="409575"/>
          </a:xfrm>
          <a:custGeom>
            <a:avLst/>
            <a:gdLst>
              <a:gd name="T0" fmla="*/ 0 w 983"/>
              <a:gd name="T1" fmla="*/ 2147483647 h 258"/>
              <a:gd name="T2" fmla="*/ 2147483647 w 983"/>
              <a:gd name="T3" fmla="*/ 2147483647 h 258"/>
              <a:gd name="T4" fmla="*/ 2147483647 w 983"/>
              <a:gd name="T5" fmla="*/ 2147483647 h 258"/>
              <a:gd name="T6" fmla="*/ 2147483647 w 983"/>
              <a:gd name="T7" fmla="*/ 0 h 258"/>
              <a:gd name="T8" fmla="*/ 0 60000 65536"/>
              <a:gd name="T9" fmla="*/ 0 60000 65536"/>
              <a:gd name="T10" fmla="*/ 0 60000 65536"/>
              <a:gd name="T11" fmla="*/ 0 60000 65536"/>
              <a:gd name="T12" fmla="*/ 0 w 983"/>
              <a:gd name="T13" fmla="*/ 0 h 258"/>
              <a:gd name="T14" fmla="*/ 983 w 983"/>
              <a:gd name="T15" fmla="*/ 258 h 2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83" h="258">
                <a:moveTo>
                  <a:pt x="0" y="38"/>
                </a:moveTo>
                <a:cubicBezTo>
                  <a:pt x="75" y="111"/>
                  <a:pt x="151" y="184"/>
                  <a:pt x="253" y="215"/>
                </a:cubicBezTo>
                <a:cubicBezTo>
                  <a:pt x="355" y="246"/>
                  <a:pt x="492" y="258"/>
                  <a:pt x="614" y="222"/>
                </a:cubicBezTo>
                <a:cubicBezTo>
                  <a:pt x="736" y="186"/>
                  <a:pt x="859" y="93"/>
                  <a:pt x="983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4244" name="Text Box 49"/>
          <p:cNvSpPr txBox="1">
            <a:spLocks noChangeArrowheads="1"/>
          </p:cNvSpPr>
          <p:nvPr/>
        </p:nvSpPr>
        <p:spPr bwMode="auto">
          <a:xfrm>
            <a:off x="2466975" y="2930525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0.95</a:t>
            </a:r>
          </a:p>
        </p:txBody>
      </p:sp>
      <p:sp>
        <p:nvSpPr>
          <p:cNvPr id="94245" name="Freeform 50"/>
          <p:cNvSpPr>
            <a:spLocks/>
          </p:cNvSpPr>
          <p:nvPr/>
        </p:nvSpPr>
        <p:spPr bwMode="auto">
          <a:xfrm>
            <a:off x="4632325" y="2890838"/>
            <a:ext cx="1474788" cy="804862"/>
          </a:xfrm>
          <a:custGeom>
            <a:avLst/>
            <a:gdLst>
              <a:gd name="T0" fmla="*/ 0 w 929"/>
              <a:gd name="T1" fmla="*/ 0 h 507"/>
              <a:gd name="T2" fmla="*/ 2147483647 w 929"/>
              <a:gd name="T3" fmla="*/ 2147483647 h 507"/>
              <a:gd name="T4" fmla="*/ 2147483647 w 929"/>
              <a:gd name="T5" fmla="*/ 2147483647 h 507"/>
              <a:gd name="T6" fmla="*/ 2147483647 w 929"/>
              <a:gd name="T7" fmla="*/ 2147483647 h 507"/>
              <a:gd name="T8" fmla="*/ 0 60000 65536"/>
              <a:gd name="T9" fmla="*/ 0 60000 65536"/>
              <a:gd name="T10" fmla="*/ 0 60000 65536"/>
              <a:gd name="T11" fmla="*/ 0 60000 65536"/>
              <a:gd name="T12" fmla="*/ 0 w 929"/>
              <a:gd name="T13" fmla="*/ 0 h 507"/>
              <a:gd name="T14" fmla="*/ 929 w 929"/>
              <a:gd name="T15" fmla="*/ 507 h 50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29" h="507">
                <a:moveTo>
                  <a:pt x="0" y="0"/>
                </a:moveTo>
                <a:cubicBezTo>
                  <a:pt x="62" y="84"/>
                  <a:pt x="124" y="168"/>
                  <a:pt x="207" y="238"/>
                </a:cubicBezTo>
                <a:cubicBezTo>
                  <a:pt x="290" y="308"/>
                  <a:pt x="379" y="377"/>
                  <a:pt x="499" y="422"/>
                </a:cubicBezTo>
                <a:cubicBezTo>
                  <a:pt x="619" y="467"/>
                  <a:pt x="860" y="493"/>
                  <a:pt x="929" y="507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4246" name="Freeform 51"/>
          <p:cNvSpPr>
            <a:spLocks/>
          </p:cNvSpPr>
          <p:nvPr/>
        </p:nvSpPr>
        <p:spPr bwMode="auto">
          <a:xfrm>
            <a:off x="2084388" y="1747838"/>
            <a:ext cx="1547812" cy="569912"/>
          </a:xfrm>
          <a:custGeom>
            <a:avLst/>
            <a:gdLst>
              <a:gd name="T0" fmla="*/ 2147483647 w 975"/>
              <a:gd name="T1" fmla="*/ 2147483647 h 536"/>
              <a:gd name="T2" fmla="*/ 2147483647 w 975"/>
              <a:gd name="T3" fmla="*/ 2147483647 h 536"/>
              <a:gd name="T4" fmla="*/ 2147483647 w 975"/>
              <a:gd name="T5" fmla="*/ 2147483647 h 536"/>
              <a:gd name="T6" fmla="*/ 0 w 975"/>
              <a:gd name="T7" fmla="*/ 2147483647 h 536"/>
              <a:gd name="T8" fmla="*/ 0 60000 65536"/>
              <a:gd name="T9" fmla="*/ 0 60000 65536"/>
              <a:gd name="T10" fmla="*/ 0 60000 65536"/>
              <a:gd name="T11" fmla="*/ 0 60000 65536"/>
              <a:gd name="T12" fmla="*/ 0 w 975"/>
              <a:gd name="T13" fmla="*/ 0 h 536"/>
              <a:gd name="T14" fmla="*/ 975 w 975"/>
              <a:gd name="T15" fmla="*/ 536 h 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75" h="536">
                <a:moveTo>
                  <a:pt x="975" y="528"/>
                </a:moveTo>
                <a:cubicBezTo>
                  <a:pt x="877" y="343"/>
                  <a:pt x="779" y="158"/>
                  <a:pt x="668" y="83"/>
                </a:cubicBezTo>
                <a:cubicBezTo>
                  <a:pt x="557" y="8"/>
                  <a:pt x="418" y="0"/>
                  <a:pt x="307" y="75"/>
                </a:cubicBezTo>
                <a:cubicBezTo>
                  <a:pt x="196" y="150"/>
                  <a:pt x="52" y="458"/>
                  <a:pt x="0" y="536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4247" name="Text Box 52"/>
          <p:cNvSpPr txBox="1">
            <a:spLocks noChangeArrowheads="1"/>
          </p:cNvSpPr>
          <p:nvPr/>
        </p:nvSpPr>
        <p:spPr bwMode="auto">
          <a:xfrm>
            <a:off x="2589213" y="1404938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0.05</a:t>
            </a:r>
          </a:p>
        </p:txBody>
      </p:sp>
      <p:sp>
        <p:nvSpPr>
          <p:cNvPr id="94248" name="Text Box 53"/>
          <p:cNvSpPr txBox="1">
            <a:spLocks noChangeArrowheads="1"/>
          </p:cNvSpPr>
          <p:nvPr/>
        </p:nvSpPr>
        <p:spPr bwMode="auto">
          <a:xfrm>
            <a:off x="5157788" y="3094038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0.9</a:t>
            </a:r>
          </a:p>
        </p:txBody>
      </p:sp>
      <p:sp>
        <p:nvSpPr>
          <p:cNvPr id="94249" name="Text Box 54"/>
          <p:cNvSpPr txBox="1">
            <a:spLocks noChangeArrowheads="1"/>
          </p:cNvSpPr>
          <p:nvPr/>
        </p:nvSpPr>
        <p:spPr bwMode="auto">
          <a:xfrm>
            <a:off x="6518275" y="4019550"/>
            <a:ext cx="66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>
                <a:solidFill>
                  <a:srgbClr val="FF0000"/>
                </a:solidFill>
              </a:rPr>
              <a:t>gave</a:t>
            </a:r>
          </a:p>
        </p:txBody>
      </p:sp>
      <p:sp>
        <p:nvSpPr>
          <p:cNvPr id="94250" name="Freeform 55"/>
          <p:cNvSpPr>
            <a:spLocks/>
          </p:cNvSpPr>
          <p:nvPr/>
        </p:nvSpPr>
        <p:spPr bwMode="auto">
          <a:xfrm>
            <a:off x="1839913" y="3109913"/>
            <a:ext cx="4146550" cy="984250"/>
          </a:xfrm>
          <a:custGeom>
            <a:avLst/>
            <a:gdLst>
              <a:gd name="T0" fmla="*/ 0 w 2612"/>
              <a:gd name="T1" fmla="*/ 0 h 620"/>
              <a:gd name="T2" fmla="*/ 2147483647 w 2612"/>
              <a:gd name="T3" fmla="*/ 2147483647 h 620"/>
              <a:gd name="T4" fmla="*/ 2147483647 w 2612"/>
              <a:gd name="T5" fmla="*/ 2147483647 h 620"/>
              <a:gd name="T6" fmla="*/ 2147483647 w 2612"/>
              <a:gd name="T7" fmla="*/ 2147483647 h 620"/>
              <a:gd name="T8" fmla="*/ 2147483647 w 2612"/>
              <a:gd name="T9" fmla="*/ 2147483647 h 6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12"/>
              <a:gd name="T16" fmla="*/ 0 h 620"/>
              <a:gd name="T17" fmla="*/ 2612 w 2612"/>
              <a:gd name="T18" fmla="*/ 620 h 6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12" h="620">
                <a:moveTo>
                  <a:pt x="0" y="0"/>
                </a:moveTo>
                <a:cubicBezTo>
                  <a:pt x="78" y="144"/>
                  <a:pt x="156" y="289"/>
                  <a:pt x="400" y="354"/>
                </a:cubicBezTo>
                <a:cubicBezTo>
                  <a:pt x="644" y="419"/>
                  <a:pt x="1171" y="354"/>
                  <a:pt x="1467" y="392"/>
                </a:cubicBezTo>
                <a:cubicBezTo>
                  <a:pt x="1763" y="430"/>
                  <a:pt x="1983" y="548"/>
                  <a:pt x="2174" y="584"/>
                </a:cubicBezTo>
                <a:cubicBezTo>
                  <a:pt x="2365" y="620"/>
                  <a:pt x="2488" y="613"/>
                  <a:pt x="2612" y="607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4251" name="Text Box 56"/>
          <p:cNvSpPr txBox="1">
            <a:spLocks noChangeArrowheads="1"/>
          </p:cNvSpPr>
          <p:nvPr/>
        </p:nvSpPr>
        <p:spPr bwMode="auto">
          <a:xfrm>
            <a:off x="4121150" y="3765550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0.05</a:t>
            </a:r>
          </a:p>
        </p:txBody>
      </p:sp>
      <p:sp>
        <p:nvSpPr>
          <p:cNvPr id="94252" name="Oval 57"/>
          <p:cNvSpPr>
            <a:spLocks noChangeArrowheads="1"/>
          </p:cNvSpPr>
          <p:nvPr/>
        </p:nvSpPr>
        <p:spPr bwMode="auto">
          <a:xfrm>
            <a:off x="8021638" y="3378200"/>
            <a:ext cx="792162" cy="6953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94253" name="Text Box 58"/>
          <p:cNvSpPr txBox="1">
            <a:spLocks noChangeArrowheads="1"/>
          </p:cNvSpPr>
          <p:nvPr/>
        </p:nvSpPr>
        <p:spPr bwMode="auto">
          <a:xfrm>
            <a:off x="8134350" y="3478213"/>
            <a:ext cx="603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stop</a:t>
            </a:r>
          </a:p>
        </p:txBody>
      </p:sp>
      <p:sp>
        <p:nvSpPr>
          <p:cNvPr id="94254" name="Freeform 59"/>
          <p:cNvSpPr>
            <a:spLocks/>
          </p:cNvSpPr>
          <p:nvPr/>
        </p:nvSpPr>
        <p:spPr bwMode="auto">
          <a:xfrm>
            <a:off x="7143750" y="3213100"/>
            <a:ext cx="1096963" cy="458788"/>
          </a:xfrm>
          <a:custGeom>
            <a:avLst/>
            <a:gdLst>
              <a:gd name="T0" fmla="*/ 0 w 691"/>
              <a:gd name="T1" fmla="*/ 2147483647 h 289"/>
              <a:gd name="T2" fmla="*/ 2147483647 w 691"/>
              <a:gd name="T3" fmla="*/ 2147483647 h 289"/>
              <a:gd name="T4" fmla="*/ 2147483647 w 691"/>
              <a:gd name="T5" fmla="*/ 2147483647 h 289"/>
              <a:gd name="T6" fmla="*/ 2147483647 w 691"/>
              <a:gd name="T7" fmla="*/ 2147483647 h 289"/>
              <a:gd name="T8" fmla="*/ 0 60000 65536"/>
              <a:gd name="T9" fmla="*/ 0 60000 65536"/>
              <a:gd name="T10" fmla="*/ 0 60000 65536"/>
              <a:gd name="T11" fmla="*/ 0 60000 65536"/>
              <a:gd name="T12" fmla="*/ 0 w 691"/>
              <a:gd name="T13" fmla="*/ 0 h 289"/>
              <a:gd name="T14" fmla="*/ 691 w 691"/>
              <a:gd name="T15" fmla="*/ 289 h 2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1" h="289">
                <a:moveTo>
                  <a:pt x="0" y="289"/>
                </a:moveTo>
                <a:cubicBezTo>
                  <a:pt x="38" y="243"/>
                  <a:pt x="76" y="197"/>
                  <a:pt x="146" y="150"/>
                </a:cubicBezTo>
                <a:cubicBezTo>
                  <a:pt x="216" y="103"/>
                  <a:pt x="332" y="8"/>
                  <a:pt x="423" y="4"/>
                </a:cubicBezTo>
                <a:cubicBezTo>
                  <a:pt x="514" y="0"/>
                  <a:pt x="649" y="106"/>
                  <a:pt x="691" y="127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4255" name="Text Box 60"/>
          <p:cNvSpPr txBox="1">
            <a:spLocks noChangeArrowheads="1"/>
          </p:cNvSpPr>
          <p:nvPr/>
        </p:nvSpPr>
        <p:spPr bwMode="auto">
          <a:xfrm>
            <a:off x="7480300" y="2795588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0.5</a:t>
            </a:r>
          </a:p>
        </p:txBody>
      </p:sp>
      <p:sp>
        <p:nvSpPr>
          <p:cNvPr id="94256" name="Freeform 61"/>
          <p:cNvSpPr>
            <a:spLocks/>
          </p:cNvSpPr>
          <p:nvPr/>
        </p:nvSpPr>
        <p:spPr bwMode="auto">
          <a:xfrm>
            <a:off x="4522788" y="1689100"/>
            <a:ext cx="4011612" cy="1701800"/>
          </a:xfrm>
          <a:custGeom>
            <a:avLst/>
            <a:gdLst>
              <a:gd name="T0" fmla="*/ 0 w 2527"/>
              <a:gd name="T1" fmla="*/ 2147483647 h 1072"/>
              <a:gd name="T2" fmla="*/ 2147483647 w 2527"/>
              <a:gd name="T3" fmla="*/ 2147483647 h 1072"/>
              <a:gd name="T4" fmla="*/ 2147483647 w 2527"/>
              <a:gd name="T5" fmla="*/ 2147483647 h 1072"/>
              <a:gd name="T6" fmla="*/ 2147483647 w 2527"/>
              <a:gd name="T7" fmla="*/ 2147483647 h 1072"/>
              <a:gd name="T8" fmla="*/ 2147483647 w 2527"/>
              <a:gd name="T9" fmla="*/ 2147483647 h 10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7"/>
              <a:gd name="T16" fmla="*/ 0 h 1072"/>
              <a:gd name="T17" fmla="*/ 2527 w 2527"/>
              <a:gd name="T18" fmla="*/ 1072 h 10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7" h="1072">
                <a:moveTo>
                  <a:pt x="0" y="358"/>
                </a:moveTo>
                <a:cubicBezTo>
                  <a:pt x="211" y="258"/>
                  <a:pt x="422" y="159"/>
                  <a:pt x="684" y="104"/>
                </a:cubicBezTo>
                <a:cubicBezTo>
                  <a:pt x="946" y="49"/>
                  <a:pt x="1299" y="0"/>
                  <a:pt x="1574" y="27"/>
                </a:cubicBezTo>
                <a:cubicBezTo>
                  <a:pt x="1849" y="54"/>
                  <a:pt x="2176" y="92"/>
                  <a:pt x="2335" y="266"/>
                </a:cubicBezTo>
                <a:cubicBezTo>
                  <a:pt x="2494" y="440"/>
                  <a:pt x="2496" y="938"/>
                  <a:pt x="2527" y="1072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4257" name="Text Box 62"/>
          <p:cNvSpPr txBox="1">
            <a:spLocks noChangeArrowheads="1"/>
          </p:cNvSpPr>
          <p:nvPr/>
        </p:nvSpPr>
        <p:spPr bwMode="auto">
          <a:xfrm>
            <a:off x="5772150" y="174625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4258" name="Freeform 63"/>
          <p:cNvSpPr>
            <a:spLocks/>
          </p:cNvSpPr>
          <p:nvPr/>
        </p:nvSpPr>
        <p:spPr bwMode="auto">
          <a:xfrm>
            <a:off x="3449638" y="4341813"/>
            <a:ext cx="2706687" cy="763587"/>
          </a:xfrm>
          <a:custGeom>
            <a:avLst/>
            <a:gdLst>
              <a:gd name="T0" fmla="*/ 0 w 1705"/>
              <a:gd name="T1" fmla="*/ 2147483647 h 481"/>
              <a:gd name="T2" fmla="*/ 2147483647 w 1705"/>
              <a:gd name="T3" fmla="*/ 2147483647 h 481"/>
              <a:gd name="T4" fmla="*/ 2147483647 w 1705"/>
              <a:gd name="T5" fmla="*/ 2147483647 h 481"/>
              <a:gd name="T6" fmla="*/ 2147483647 w 1705"/>
              <a:gd name="T7" fmla="*/ 0 h 481"/>
              <a:gd name="T8" fmla="*/ 0 60000 65536"/>
              <a:gd name="T9" fmla="*/ 0 60000 65536"/>
              <a:gd name="T10" fmla="*/ 0 60000 65536"/>
              <a:gd name="T11" fmla="*/ 0 60000 65536"/>
              <a:gd name="T12" fmla="*/ 0 w 1705"/>
              <a:gd name="T13" fmla="*/ 0 h 481"/>
              <a:gd name="T14" fmla="*/ 1705 w 1705"/>
              <a:gd name="T15" fmla="*/ 481 h 4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05" h="481">
                <a:moveTo>
                  <a:pt x="0" y="292"/>
                </a:moveTo>
                <a:cubicBezTo>
                  <a:pt x="64" y="335"/>
                  <a:pt x="128" y="379"/>
                  <a:pt x="315" y="399"/>
                </a:cubicBezTo>
                <a:cubicBezTo>
                  <a:pt x="502" y="419"/>
                  <a:pt x="889" y="481"/>
                  <a:pt x="1121" y="415"/>
                </a:cubicBezTo>
                <a:cubicBezTo>
                  <a:pt x="1353" y="349"/>
                  <a:pt x="1529" y="174"/>
                  <a:pt x="1705" y="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4259" name="Text Box 64"/>
          <p:cNvSpPr txBox="1">
            <a:spLocks noChangeArrowheads="1"/>
          </p:cNvSpPr>
          <p:nvPr/>
        </p:nvSpPr>
        <p:spPr bwMode="auto">
          <a:xfrm>
            <a:off x="4176713" y="464820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0.8</a:t>
            </a:r>
          </a:p>
        </p:txBody>
      </p:sp>
      <p:sp>
        <p:nvSpPr>
          <p:cNvPr id="94260" name="Freeform 65"/>
          <p:cNvSpPr>
            <a:spLocks/>
          </p:cNvSpPr>
          <p:nvPr/>
        </p:nvSpPr>
        <p:spPr bwMode="auto">
          <a:xfrm>
            <a:off x="3230563" y="4037013"/>
            <a:ext cx="5072062" cy="1546225"/>
          </a:xfrm>
          <a:custGeom>
            <a:avLst/>
            <a:gdLst>
              <a:gd name="T0" fmla="*/ 0 w 3195"/>
              <a:gd name="T1" fmla="*/ 2147483647 h 974"/>
              <a:gd name="T2" fmla="*/ 2147483647 w 3195"/>
              <a:gd name="T3" fmla="*/ 2147483647 h 974"/>
              <a:gd name="T4" fmla="*/ 2147483647 w 3195"/>
              <a:gd name="T5" fmla="*/ 2147483647 h 974"/>
              <a:gd name="T6" fmla="*/ 2147483647 w 3195"/>
              <a:gd name="T7" fmla="*/ 0 h 974"/>
              <a:gd name="T8" fmla="*/ 0 60000 65536"/>
              <a:gd name="T9" fmla="*/ 0 60000 65536"/>
              <a:gd name="T10" fmla="*/ 0 60000 65536"/>
              <a:gd name="T11" fmla="*/ 0 60000 65536"/>
              <a:gd name="T12" fmla="*/ 0 w 3195"/>
              <a:gd name="T13" fmla="*/ 0 h 974"/>
              <a:gd name="T14" fmla="*/ 3195 w 3195"/>
              <a:gd name="T15" fmla="*/ 974 h 9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195" h="974">
                <a:moveTo>
                  <a:pt x="0" y="683"/>
                </a:moveTo>
                <a:cubicBezTo>
                  <a:pt x="368" y="763"/>
                  <a:pt x="736" y="844"/>
                  <a:pt x="1060" y="868"/>
                </a:cubicBezTo>
                <a:cubicBezTo>
                  <a:pt x="1384" y="892"/>
                  <a:pt x="1587" y="974"/>
                  <a:pt x="1943" y="829"/>
                </a:cubicBezTo>
                <a:cubicBezTo>
                  <a:pt x="2299" y="684"/>
                  <a:pt x="2747" y="342"/>
                  <a:pt x="3195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4261" name="Text Box 66"/>
          <p:cNvSpPr txBox="1">
            <a:spLocks noChangeArrowheads="1"/>
          </p:cNvSpPr>
          <p:nvPr/>
        </p:nvSpPr>
        <p:spPr bwMode="auto">
          <a:xfrm>
            <a:off x="5162550" y="512445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4262" name="Text Box 67"/>
          <p:cNvSpPr txBox="1">
            <a:spLocks noChangeArrowheads="1"/>
          </p:cNvSpPr>
          <p:nvPr/>
        </p:nvSpPr>
        <p:spPr bwMode="auto">
          <a:xfrm>
            <a:off x="1558925" y="433705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4263" name="Freeform 68"/>
          <p:cNvSpPr>
            <a:spLocks/>
          </p:cNvSpPr>
          <p:nvPr/>
        </p:nvSpPr>
        <p:spPr bwMode="auto">
          <a:xfrm>
            <a:off x="754063" y="2830513"/>
            <a:ext cx="1416050" cy="2035175"/>
          </a:xfrm>
          <a:custGeom>
            <a:avLst/>
            <a:gdLst>
              <a:gd name="T0" fmla="*/ 2147483647 w 892"/>
              <a:gd name="T1" fmla="*/ 2147483647 h 1282"/>
              <a:gd name="T2" fmla="*/ 2147483647 w 892"/>
              <a:gd name="T3" fmla="*/ 2147483647 h 1282"/>
              <a:gd name="T4" fmla="*/ 2147483647 w 892"/>
              <a:gd name="T5" fmla="*/ 2147483647 h 1282"/>
              <a:gd name="T6" fmla="*/ 2147483647 w 892"/>
              <a:gd name="T7" fmla="*/ 2147483647 h 1282"/>
              <a:gd name="T8" fmla="*/ 2147483647 w 892"/>
              <a:gd name="T9" fmla="*/ 0 h 12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2"/>
              <a:gd name="T16" fmla="*/ 0 h 1282"/>
              <a:gd name="T17" fmla="*/ 892 w 892"/>
              <a:gd name="T18" fmla="*/ 1282 h 12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2" h="1282">
                <a:moveTo>
                  <a:pt x="892" y="1282"/>
                </a:moveTo>
                <a:cubicBezTo>
                  <a:pt x="792" y="1266"/>
                  <a:pt x="693" y="1250"/>
                  <a:pt x="569" y="1190"/>
                </a:cubicBezTo>
                <a:cubicBezTo>
                  <a:pt x="445" y="1130"/>
                  <a:pt x="242" y="1022"/>
                  <a:pt x="147" y="921"/>
                </a:cubicBezTo>
                <a:cubicBezTo>
                  <a:pt x="52" y="820"/>
                  <a:pt x="2" y="736"/>
                  <a:pt x="1" y="583"/>
                </a:cubicBezTo>
                <a:cubicBezTo>
                  <a:pt x="0" y="430"/>
                  <a:pt x="69" y="215"/>
                  <a:pt x="139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4264" name="Freeform 69"/>
          <p:cNvSpPr>
            <a:spLocks/>
          </p:cNvSpPr>
          <p:nvPr/>
        </p:nvSpPr>
        <p:spPr bwMode="auto">
          <a:xfrm>
            <a:off x="450850" y="2573338"/>
            <a:ext cx="5876925" cy="3336925"/>
          </a:xfrm>
          <a:custGeom>
            <a:avLst/>
            <a:gdLst>
              <a:gd name="T0" fmla="*/ 2147483647 w 3702"/>
              <a:gd name="T1" fmla="*/ 2147483647 h 2102"/>
              <a:gd name="T2" fmla="*/ 2147483647 w 3702"/>
              <a:gd name="T3" fmla="*/ 2147483647 h 2102"/>
              <a:gd name="T4" fmla="*/ 2147483647 w 3702"/>
              <a:gd name="T5" fmla="*/ 2147483647 h 2102"/>
              <a:gd name="T6" fmla="*/ 2147483647 w 3702"/>
              <a:gd name="T7" fmla="*/ 2147483647 h 2102"/>
              <a:gd name="T8" fmla="*/ 2147483647 w 3702"/>
              <a:gd name="T9" fmla="*/ 2147483647 h 2102"/>
              <a:gd name="T10" fmla="*/ 2147483647 w 3702"/>
              <a:gd name="T11" fmla="*/ 2147483647 h 2102"/>
              <a:gd name="T12" fmla="*/ 2147483647 w 3702"/>
              <a:gd name="T13" fmla="*/ 2147483647 h 2102"/>
              <a:gd name="T14" fmla="*/ 2147483647 w 3702"/>
              <a:gd name="T15" fmla="*/ 2147483647 h 2102"/>
              <a:gd name="T16" fmla="*/ 2147483647 w 3702"/>
              <a:gd name="T17" fmla="*/ 2147483647 h 2102"/>
              <a:gd name="T18" fmla="*/ 2147483647 w 3702"/>
              <a:gd name="T19" fmla="*/ 0 h 210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702"/>
              <a:gd name="T31" fmla="*/ 0 h 2102"/>
              <a:gd name="T32" fmla="*/ 3702 w 3702"/>
              <a:gd name="T33" fmla="*/ 2102 h 210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702" h="2102">
                <a:moveTo>
                  <a:pt x="3702" y="1175"/>
                </a:moveTo>
                <a:cubicBezTo>
                  <a:pt x="3578" y="1467"/>
                  <a:pt x="3454" y="1759"/>
                  <a:pt x="3364" y="1905"/>
                </a:cubicBezTo>
                <a:cubicBezTo>
                  <a:pt x="3274" y="2051"/>
                  <a:pt x="3242" y="2019"/>
                  <a:pt x="3164" y="2051"/>
                </a:cubicBezTo>
                <a:cubicBezTo>
                  <a:pt x="3086" y="2083"/>
                  <a:pt x="3207" y="2096"/>
                  <a:pt x="2895" y="2097"/>
                </a:cubicBezTo>
                <a:cubicBezTo>
                  <a:pt x="2583" y="2098"/>
                  <a:pt x="1671" y="2102"/>
                  <a:pt x="1290" y="2059"/>
                </a:cubicBezTo>
                <a:cubicBezTo>
                  <a:pt x="909" y="2016"/>
                  <a:pt x="765" y="1930"/>
                  <a:pt x="607" y="1836"/>
                </a:cubicBezTo>
                <a:cubicBezTo>
                  <a:pt x="449" y="1742"/>
                  <a:pt x="429" y="1641"/>
                  <a:pt x="345" y="1498"/>
                </a:cubicBezTo>
                <a:cubicBezTo>
                  <a:pt x="261" y="1355"/>
                  <a:pt x="152" y="1176"/>
                  <a:pt x="100" y="976"/>
                </a:cubicBezTo>
                <a:cubicBezTo>
                  <a:pt x="48" y="776"/>
                  <a:pt x="0" y="463"/>
                  <a:pt x="31" y="300"/>
                </a:cubicBezTo>
                <a:cubicBezTo>
                  <a:pt x="62" y="137"/>
                  <a:pt x="173" y="68"/>
                  <a:pt x="284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4265" name="Text Box 70"/>
          <p:cNvSpPr txBox="1">
            <a:spLocks noChangeArrowheads="1"/>
          </p:cNvSpPr>
          <p:nvPr/>
        </p:nvSpPr>
        <p:spPr bwMode="auto">
          <a:xfrm>
            <a:off x="3844925" y="5562600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0.25</a:t>
            </a:r>
          </a:p>
        </p:txBody>
      </p:sp>
      <p:sp>
        <p:nvSpPr>
          <p:cNvPr id="94266" name="Freeform 71"/>
          <p:cNvSpPr>
            <a:spLocks/>
          </p:cNvSpPr>
          <p:nvPr/>
        </p:nvSpPr>
        <p:spPr bwMode="auto">
          <a:xfrm>
            <a:off x="3170238" y="4146550"/>
            <a:ext cx="2889250" cy="358775"/>
          </a:xfrm>
          <a:custGeom>
            <a:avLst/>
            <a:gdLst>
              <a:gd name="T0" fmla="*/ 2147483647 w 1820"/>
              <a:gd name="T1" fmla="*/ 0 h 226"/>
              <a:gd name="T2" fmla="*/ 2147483647 w 1820"/>
              <a:gd name="T3" fmla="*/ 2147483647 h 226"/>
              <a:gd name="T4" fmla="*/ 2147483647 w 1820"/>
              <a:gd name="T5" fmla="*/ 2147483647 h 226"/>
              <a:gd name="T6" fmla="*/ 2147483647 w 1820"/>
              <a:gd name="T7" fmla="*/ 2147483647 h 226"/>
              <a:gd name="T8" fmla="*/ 0 w 1820"/>
              <a:gd name="T9" fmla="*/ 2147483647 h 2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20"/>
              <a:gd name="T16" fmla="*/ 0 h 226"/>
              <a:gd name="T17" fmla="*/ 1820 w 1820"/>
              <a:gd name="T18" fmla="*/ 226 h 22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20" h="226">
                <a:moveTo>
                  <a:pt x="1820" y="0"/>
                </a:moveTo>
                <a:cubicBezTo>
                  <a:pt x="1629" y="79"/>
                  <a:pt x="1438" y="158"/>
                  <a:pt x="1259" y="192"/>
                </a:cubicBezTo>
                <a:cubicBezTo>
                  <a:pt x="1080" y="226"/>
                  <a:pt x="903" y="222"/>
                  <a:pt x="744" y="207"/>
                </a:cubicBezTo>
                <a:cubicBezTo>
                  <a:pt x="585" y="192"/>
                  <a:pt x="431" y="114"/>
                  <a:pt x="307" y="100"/>
                </a:cubicBezTo>
                <a:cubicBezTo>
                  <a:pt x="183" y="86"/>
                  <a:pt x="91" y="104"/>
                  <a:pt x="0" y="123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4267" name="Text Box 72"/>
          <p:cNvSpPr txBox="1">
            <a:spLocks noChangeArrowheads="1"/>
          </p:cNvSpPr>
          <p:nvPr/>
        </p:nvSpPr>
        <p:spPr bwMode="auto">
          <a:xfrm>
            <a:off x="4827588" y="4129088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0.25</a:t>
            </a:r>
          </a:p>
        </p:txBody>
      </p:sp>
      <p:sp>
        <p:nvSpPr>
          <p:cNvPr id="94268" name="Text Box 73"/>
          <p:cNvSpPr txBox="1">
            <a:spLocks noChangeArrowheads="1"/>
          </p:cNvSpPr>
          <p:nvPr/>
        </p:nvSpPr>
        <p:spPr bwMode="auto">
          <a:xfrm>
            <a:off x="1449388" y="6013450"/>
            <a:ext cx="83343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rgbClr val="FF0000"/>
                </a:solidFill>
              </a:rPr>
              <a:t>John</a:t>
            </a:r>
            <a:r>
              <a:rPr lang="en-US" sz="2400" b="0"/>
              <a:t> </a:t>
            </a:r>
          </a:p>
        </p:txBody>
      </p:sp>
      <p:sp>
        <p:nvSpPr>
          <p:cNvPr id="94269" name="Oval 61"/>
          <p:cNvSpPr>
            <a:spLocks noChangeArrowheads="1"/>
          </p:cNvSpPr>
          <p:nvPr/>
        </p:nvSpPr>
        <p:spPr bwMode="auto">
          <a:xfrm>
            <a:off x="558800" y="5840413"/>
            <a:ext cx="792163" cy="6953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94270" name="TextBox 86"/>
          <p:cNvSpPr txBox="1">
            <a:spLocks noChangeArrowheads="1"/>
          </p:cNvSpPr>
          <p:nvPr/>
        </p:nvSpPr>
        <p:spPr bwMode="auto">
          <a:xfrm>
            <a:off x="577850" y="5967413"/>
            <a:ext cx="695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start</a:t>
            </a:r>
          </a:p>
        </p:txBody>
      </p:sp>
      <p:sp>
        <p:nvSpPr>
          <p:cNvPr id="94271" name="Freeform 87"/>
          <p:cNvSpPr>
            <a:spLocks noChangeArrowheads="1"/>
          </p:cNvSpPr>
          <p:nvPr/>
        </p:nvSpPr>
        <p:spPr bwMode="auto">
          <a:xfrm>
            <a:off x="1179513" y="5029200"/>
            <a:ext cx="1106487" cy="854075"/>
          </a:xfrm>
          <a:custGeom>
            <a:avLst/>
            <a:gdLst>
              <a:gd name="T0" fmla="*/ 0 w 1106905"/>
              <a:gd name="T1" fmla="*/ 853574 h 854242"/>
              <a:gd name="T2" fmla="*/ 336376 w 1106905"/>
              <a:gd name="T3" fmla="*/ 288534 h 854242"/>
              <a:gd name="T4" fmla="*/ 1105233 w 1106905"/>
              <a:gd name="T5" fmla="*/ 0 h 854242"/>
              <a:gd name="T6" fmla="*/ 0 60000 65536"/>
              <a:gd name="T7" fmla="*/ 0 60000 65536"/>
              <a:gd name="T8" fmla="*/ 0 60000 65536"/>
              <a:gd name="T9" fmla="*/ 0 w 1106905"/>
              <a:gd name="T10" fmla="*/ 0 h 854242"/>
              <a:gd name="T11" fmla="*/ 1106905 w 1106905"/>
              <a:gd name="T12" fmla="*/ 854242 h 8542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06905" h="854242">
                <a:moveTo>
                  <a:pt x="0" y="854242"/>
                </a:moveTo>
                <a:cubicBezTo>
                  <a:pt x="76200" y="642687"/>
                  <a:pt x="152400" y="431132"/>
                  <a:pt x="336884" y="288758"/>
                </a:cubicBezTo>
                <a:cubicBezTo>
                  <a:pt x="521368" y="146384"/>
                  <a:pt x="814136" y="73192"/>
                  <a:pt x="1106905" y="0"/>
                </a:cubicBezTo>
              </a:path>
            </a:pathLst>
          </a:cu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cxnSp>
        <p:nvCxnSpPr>
          <p:cNvPr id="94272" name="Straight Arrow Connector 88"/>
          <p:cNvCxnSpPr>
            <a:cxnSpLocks noChangeShapeType="1"/>
            <a:stCxn id="94269" idx="0"/>
          </p:cNvCxnSpPr>
          <p:nvPr/>
        </p:nvCxnSpPr>
        <p:spPr bwMode="auto">
          <a:xfrm rot="5400000" flipH="1" flipV="1">
            <a:off x="-284162" y="4341813"/>
            <a:ext cx="2736850" cy="260350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94273" name="Text Box 74"/>
          <p:cNvSpPr txBox="1">
            <a:spLocks noChangeArrowheads="1"/>
          </p:cNvSpPr>
          <p:nvPr/>
        </p:nvSpPr>
        <p:spPr bwMode="auto">
          <a:xfrm>
            <a:off x="1362075" y="5727700"/>
            <a:ext cx="503238" cy="401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4274" name="Text Box 74"/>
          <p:cNvSpPr txBox="1">
            <a:spLocks noChangeArrowheads="1"/>
          </p:cNvSpPr>
          <p:nvPr/>
        </p:nvSpPr>
        <p:spPr bwMode="auto">
          <a:xfrm>
            <a:off x="515938" y="5241925"/>
            <a:ext cx="503237" cy="401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0.5</a:t>
            </a:r>
          </a:p>
        </p:txBody>
      </p:sp>
      <p:sp>
        <p:nvSpPr>
          <p:cNvPr id="94275" name="Text Box 74"/>
          <p:cNvSpPr txBox="1">
            <a:spLocks noChangeArrowheads="1"/>
          </p:cNvSpPr>
          <p:nvPr/>
        </p:nvSpPr>
        <p:spPr bwMode="auto">
          <a:xfrm>
            <a:off x="1390650" y="4852988"/>
            <a:ext cx="501650" cy="401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0.4</a:t>
            </a:r>
          </a:p>
        </p:txBody>
      </p:sp>
      <p:sp>
        <p:nvSpPr>
          <p:cNvPr id="94276" name="Freeform 92"/>
          <p:cNvSpPr>
            <a:spLocks noChangeArrowheads="1"/>
          </p:cNvSpPr>
          <p:nvPr/>
        </p:nvSpPr>
        <p:spPr bwMode="auto">
          <a:xfrm>
            <a:off x="1300163" y="4440238"/>
            <a:ext cx="5702300" cy="1739900"/>
          </a:xfrm>
          <a:custGeom>
            <a:avLst/>
            <a:gdLst>
              <a:gd name="T0" fmla="*/ 0 w 5702968"/>
              <a:gd name="T1" fmla="*/ 1633784 h 1740568"/>
              <a:gd name="T2" fmla="*/ 4028688 w 5702968"/>
              <a:gd name="T3" fmla="*/ 1633784 h 1740568"/>
              <a:gd name="T4" fmla="*/ 5098991 w 5702968"/>
              <a:gd name="T5" fmla="*/ 1465600 h 1740568"/>
              <a:gd name="T6" fmla="*/ 5700296 w 5702968"/>
              <a:gd name="T7" fmla="*/ 0 h 1740568"/>
              <a:gd name="T8" fmla="*/ 0 60000 65536"/>
              <a:gd name="T9" fmla="*/ 0 60000 65536"/>
              <a:gd name="T10" fmla="*/ 0 60000 65536"/>
              <a:gd name="T11" fmla="*/ 0 60000 65536"/>
              <a:gd name="T12" fmla="*/ 0 w 5702968"/>
              <a:gd name="T13" fmla="*/ 0 h 1740568"/>
              <a:gd name="T14" fmla="*/ 5702968 w 5702968"/>
              <a:gd name="T15" fmla="*/ 1740568 h 17405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02968" h="1740568">
                <a:moveTo>
                  <a:pt x="0" y="1636294"/>
                </a:moveTo>
                <a:lnTo>
                  <a:pt x="4030578" y="1636294"/>
                </a:lnTo>
                <a:cubicBezTo>
                  <a:pt x="4880809" y="1608220"/>
                  <a:pt x="4822657" y="1740568"/>
                  <a:pt x="5101389" y="1467852"/>
                </a:cubicBezTo>
                <a:cubicBezTo>
                  <a:pt x="5380121" y="1195136"/>
                  <a:pt x="5541544" y="597568"/>
                  <a:pt x="5702968" y="0"/>
                </a:cubicBezTo>
              </a:path>
            </a:pathLst>
          </a:cu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70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HMM Generation</a:t>
            </a:r>
          </a:p>
        </p:txBody>
      </p:sp>
      <p:sp>
        <p:nvSpPr>
          <p:cNvPr id="85" name="Content Placeholder 8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3" name="Date Placeholder 8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AEFE8-9E33-8348-A9C7-B02F4F78C2E0}" type="datetime1">
              <a:rPr lang="en-US" smtClean="0"/>
              <a:t>6/19/16</a:t>
            </a:fld>
            <a:endParaRPr lang="en-US"/>
          </a:p>
        </p:txBody>
      </p:sp>
      <p:sp>
        <p:nvSpPr>
          <p:cNvPr id="84" name="Footer Placeholder 8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Example due to Raymond Mooney</a:t>
            </a:r>
            <a:endParaRPr lang="en-US"/>
          </a:p>
        </p:txBody>
      </p:sp>
      <p:sp>
        <p:nvSpPr>
          <p:cNvPr id="952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CE95D6-ECD9-466B-9E7C-A67C4D7C006A}" type="slidenum">
              <a:rPr lang="en-US" smtClean="0">
                <a:latin typeface="Helvetica" pitchFamily="64" charset="0"/>
              </a:rPr>
              <a:pPr/>
              <a:t>5</a:t>
            </a:fld>
            <a:endParaRPr lang="en-US" smtClean="0">
              <a:latin typeface="Times New Roman" pitchFamily="6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59000" y="3968750"/>
            <a:ext cx="1316038" cy="1265238"/>
            <a:chOff x="3852" y="2120"/>
            <a:chExt cx="1098" cy="1242"/>
          </a:xfrm>
        </p:grpSpPr>
        <p:sp>
          <p:nvSpPr>
            <p:cNvPr id="95312" name="Freeform 4"/>
            <p:cNvSpPr>
              <a:spLocks/>
            </p:cNvSpPr>
            <p:nvPr/>
          </p:nvSpPr>
          <p:spPr bwMode="auto">
            <a:xfrm>
              <a:off x="3852" y="2127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5313" name="Freeform 5"/>
            <p:cNvSpPr>
              <a:spLocks/>
            </p:cNvSpPr>
            <p:nvPr/>
          </p:nvSpPr>
          <p:spPr bwMode="auto">
            <a:xfrm flipH="1">
              <a:off x="4401" y="2123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5314" name="Line 6"/>
            <p:cNvSpPr>
              <a:spLocks noChangeShapeType="1"/>
            </p:cNvSpPr>
            <p:nvPr/>
          </p:nvSpPr>
          <p:spPr bwMode="auto">
            <a:xfrm flipV="1">
              <a:off x="4025" y="2120"/>
              <a:ext cx="760" cy="8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95237" name="Text Box 7"/>
          <p:cNvSpPr txBox="1">
            <a:spLocks noChangeArrowheads="1"/>
          </p:cNvSpPr>
          <p:nvPr/>
        </p:nvSpPr>
        <p:spPr bwMode="auto">
          <a:xfrm>
            <a:off x="2193925" y="5195888"/>
            <a:ext cx="12255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PropNoun</a:t>
            </a:r>
          </a:p>
        </p:txBody>
      </p:sp>
      <p:sp>
        <p:nvSpPr>
          <p:cNvPr id="95238" name="Text Box 8"/>
          <p:cNvSpPr txBox="1">
            <a:spLocks noChangeArrowheads="1"/>
          </p:cNvSpPr>
          <p:nvPr/>
        </p:nvSpPr>
        <p:spPr bwMode="auto">
          <a:xfrm>
            <a:off x="2243138" y="4368800"/>
            <a:ext cx="66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John</a:t>
            </a:r>
          </a:p>
        </p:txBody>
      </p:sp>
      <p:sp>
        <p:nvSpPr>
          <p:cNvPr id="95239" name="Text Box 9"/>
          <p:cNvSpPr txBox="1">
            <a:spLocks noChangeArrowheads="1"/>
          </p:cNvSpPr>
          <p:nvPr/>
        </p:nvSpPr>
        <p:spPr bwMode="auto">
          <a:xfrm>
            <a:off x="2733675" y="4476750"/>
            <a:ext cx="730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Mary</a:t>
            </a:r>
          </a:p>
        </p:txBody>
      </p:sp>
      <p:sp>
        <p:nvSpPr>
          <p:cNvPr id="95240" name="Text Box 10"/>
          <p:cNvSpPr txBox="1">
            <a:spLocks noChangeArrowheads="1"/>
          </p:cNvSpPr>
          <p:nvPr/>
        </p:nvSpPr>
        <p:spPr bwMode="auto">
          <a:xfrm>
            <a:off x="2160588" y="4648200"/>
            <a:ext cx="730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Alice</a:t>
            </a:r>
          </a:p>
        </p:txBody>
      </p:sp>
      <p:sp>
        <p:nvSpPr>
          <p:cNvPr id="95241" name="Text Box 11"/>
          <p:cNvSpPr txBox="1">
            <a:spLocks noChangeArrowheads="1"/>
          </p:cNvSpPr>
          <p:nvPr/>
        </p:nvSpPr>
        <p:spPr bwMode="auto">
          <a:xfrm>
            <a:off x="2657475" y="4795838"/>
            <a:ext cx="6873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Jerry</a:t>
            </a:r>
          </a:p>
        </p:txBody>
      </p:sp>
      <p:sp>
        <p:nvSpPr>
          <p:cNvPr id="95242" name="Text Box 12"/>
          <p:cNvSpPr txBox="1">
            <a:spLocks noChangeArrowheads="1"/>
          </p:cNvSpPr>
          <p:nvPr/>
        </p:nvSpPr>
        <p:spPr bwMode="auto">
          <a:xfrm>
            <a:off x="2462213" y="4087813"/>
            <a:ext cx="66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Tom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462338" y="1846263"/>
            <a:ext cx="1316037" cy="1265237"/>
            <a:chOff x="3852" y="2120"/>
            <a:chExt cx="1098" cy="1242"/>
          </a:xfrm>
        </p:grpSpPr>
        <p:sp>
          <p:nvSpPr>
            <p:cNvPr id="95309" name="Freeform 14"/>
            <p:cNvSpPr>
              <a:spLocks/>
            </p:cNvSpPr>
            <p:nvPr/>
          </p:nvSpPr>
          <p:spPr bwMode="auto">
            <a:xfrm>
              <a:off x="3852" y="2127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33CC33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5310" name="Freeform 15"/>
            <p:cNvSpPr>
              <a:spLocks/>
            </p:cNvSpPr>
            <p:nvPr/>
          </p:nvSpPr>
          <p:spPr bwMode="auto">
            <a:xfrm flipH="1">
              <a:off x="4401" y="2123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33CC33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5311" name="Line 16"/>
            <p:cNvSpPr>
              <a:spLocks noChangeShapeType="1"/>
            </p:cNvSpPr>
            <p:nvPr/>
          </p:nvSpPr>
          <p:spPr bwMode="auto">
            <a:xfrm flipV="1">
              <a:off x="4025" y="2120"/>
              <a:ext cx="760" cy="8"/>
            </a:xfrm>
            <a:prstGeom prst="line">
              <a:avLst/>
            </a:prstGeom>
            <a:noFill/>
            <a:ln w="38100">
              <a:solidFill>
                <a:srgbClr val="33CC33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95244" name="Text Box 17"/>
          <p:cNvSpPr txBox="1">
            <a:spLocks noChangeArrowheads="1"/>
          </p:cNvSpPr>
          <p:nvPr/>
        </p:nvSpPr>
        <p:spPr bwMode="auto">
          <a:xfrm>
            <a:off x="3709988" y="3113088"/>
            <a:ext cx="7461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Noun</a:t>
            </a:r>
          </a:p>
        </p:txBody>
      </p:sp>
      <p:sp>
        <p:nvSpPr>
          <p:cNvPr id="95245" name="Text Box 18"/>
          <p:cNvSpPr txBox="1">
            <a:spLocks noChangeArrowheads="1"/>
          </p:cNvSpPr>
          <p:nvPr/>
        </p:nvSpPr>
        <p:spPr bwMode="auto">
          <a:xfrm>
            <a:off x="3846513" y="1868488"/>
            <a:ext cx="476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cat</a:t>
            </a:r>
          </a:p>
        </p:txBody>
      </p:sp>
      <p:sp>
        <p:nvSpPr>
          <p:cNvPr id="95246" name="Text Box 19"/>
          <p:cNvSpPr txBox="1">
            <a:spLocks noChangeArrowheads="1"/>
          </p:cNvSpPr>
          <p:nvPr/>
        </p:nvSpPr>
        <p:spPr bwMode="auto">
          <a:xfrm>
            <a:off x="3660775" y="2141538"/>
            <a:ext cx="5619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dog</a:t>
            </a:r>
          </a:p>
        </p:txBody>
      </p:sp>
      <p:sp>
        <p:nvSpPr>
          <p:cNvPr id="95247" name="Text Box 20"/>
          <p:cNvSpPr txBox="1">
            <a:spLocks noChangeArrowheads="1"/>
          </p:cNvSpPr>
          <p:nvPr/>
        </p:nvSpPr>
        <p:spPr bwMode="auto">
          <a:xfrm>
            <a:off x="3494088" y="2376488"/>
            <a:ext cx="4905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car</a:t>
            </a:r>
          </a:p>
        </p:txBody>
      </p:sp>
      <p:sp>
        <p:nvSpPr>
          <p:cNvPr id="95248" name="Text Box 21"/>
          <p:cNvSpPr txBox="1">
            <a:spLocks noChangeArrowheads="1"/>
          </p:cNvSpPr>
          <p:nvPr/>
        </p:nvSpPr>
        <p:spPr bwMode="auto">
          <a:xfrm>
            <a:off x="3567113" y="2614613"/>
            <a:ext cx="54768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pen</a:t>
            </a:r>
          </a:p>
        </p:txBody>
      </p:sp>
      <p:sp>
        <p:nvSpPr>
          <p:cNvPr id="95249" name="Text Box 22"/>
          <p:cNvSpPr txBox="1">
            <a:spLocks noChangeArrowheads="1"/>
          </p:cNvSpPr>
          <p:nvPr/>
        </p:nvSpPr>
        <p:spPr bwMode="auto">
          <a:xfrm>
            <a:off x="4079875" y="2297113"/>
            <a:ext cx="5476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bed</a:t>
            </a:r>
          </a:p>
        </p:txBody>
      </p:sp>
      <p:sp>
        <p:nvSpPr>
          <p:cNvPr id="95250" name="Text Box 23"/>
          <p:cNvSpPr txBox="1">
            <a:spLocks noChangeArrowheads="1"/>
          </p:cNvSpPr>
          <p:nvPr/>
        </p:nvSpPr>
        <p:spPr bwMode="auto">
          <a:xfrm>
            <a:off x="4006850" y="2571750"/>
            <a:ext cx="730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apple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919163" y="1865313"/>
            <a:ext cx="1316037" cy="1654175"/>
            <a:chOff x="610" y="1297"/>
            <a:chExt cx="829" cy="1042"/>
          </a:xfrm>
        </p:grpSpPr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610" y="1297"/>
              <a:ext cx="829" cy="797"/>
              <a:chOff x="3852" y="2120"/>
              <a:chExt cx="1098" cy="1242"/>
            </a:xfrm>
          </p:grpSpPr>
          <p:sp>
            <p:nvSpPr>
              <p:cNvPr id="95306" name="Freeform 26"/>
              <p:cNvSpPr>
                <a:spLocks/>
              </p:cNvSpPr>
              <p:nvPr/>
            </p:nvSpPr>
            <p:spPr bwMode="auto">
              <a:xfrm>
                <a:off x="3852" y="2127"/>
                <a:ext cx="549" cy="1235"/>
              </a:xfrm>
              <a:custGeom>
                <a:avLst/>
                <a:gdLst>
                  <a:gd name="T0" fmla="*/ 157 w 549"/>
                  <a:gd name="T1" fmla="*/ 0 h 1235"/>
                  <a:gd name="T2" fmla="*/ 295 w 549"/>
                  <a:gd name="T3" fmla="*/ 108 h 1235"/>
                  <a:gd name="T4" fmla="*/ 318 w 549"/>
                  <a:gd name="T5" fmla="*/ 254 h 1235"/>
                  <a:gd name="T6" fmla="*/ 249 w 549"/>
                  <a:gd name="T7" fmla="*/ 377 h 1235"/>
                  <a:gd name="T8" fmla="*/ 88 w 549"/>
                  <a:gd name="T9" fmla="*/ 500 h 1235"/>
                  <a:gd name="T10" fmla="*/ 19 w 549"/>
                  <a:gd name="T11" fmla="*/ 661 h 1235"/>
                  <a:gd name="T12" fmla="*/ 19 w 549"/>
                  <a:gd name="T13" fmla="*/ 861 h 1235"/>
                  <a:gd name="T14" fmla="*/ 134 w 549"/>
                  <a:gd name="T15" fmla="*/ 1053 h 1235"/>
                  <a:gd name="T16" fmla="*/ 241 w 549"/>
                  <a:gd name="T17" fmla="*/ 1206 h 1235"/>
                  <a:gd name="T18" fmla="*/ 549 w 549"/>
                  <a:gd name="T19" fmla="*/ 1229 h 12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9"/>
                  <a:gd name="T31" fmla="*/ 0 h 1235"/>
                  <a:gd name="T32" fmla="*/ 549 w 549"/>
                  <a:gd name="T33" fmla="*/ 1235 h 12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9" h="1235">
                    <a:moveTo>
                      <a:pt x="157" y="0"/>
                    </a:moveTo>
                    <a:cubicBezTo>
                      <a:pt x="212" y="33"/>
                      <a:pt x="268" y="66"/>
                      <a:pt x="295" y="108"/>
                    </a:cubicBezTo>
                    <a:cubicBezTo>
                      <a:pt x="322" y="150"/>
                      <a:pt x="326" y="209"/>
                      <a:pt x="318" y="254"/>
                    </a:cubicBezTo>
                    <a:cubicBezTo>
                      <a:pt x="310" y="299"/>
                      <a:pt x="287" y="336"/>
                      <a:pt x="249" y="377"/>
                    </a:cubicBezTo>
                    <a:cubicBezTo>
                      <a:pt x="211" y="418"/>
                      <a:pt x="126" y="453"/>
                      <a:pt x="88" y="500"/>
                    </a:cubicBezTo>
                    <a:cubicBezTo>
                      <a:pt x="50" y="547"/>
                      <a:pt x="30" y="601"/>
                      <a:pt x="19" y="661"/>
                    </a:cubicBezTo>
                    <a:cubicBezTo>
                      <a:pt x="8" y="721"/>
                      <a:pt x="0" y="796"/>
                      <a:pt x="19" y="861"/>
                    </a:cubicBezTo>
                    <a:cubicBezTo>
                      <a:pt x="38" y="926"/>
                      <a:pt x="97" y="996"/>
                      <a:pt x="134" y="1053"/>
                    </a:cubicBezTo>
                    <a:cubicBezTo>
                      <a:pt x="171" y="1110"/>
                      <a:pt x="172" y="1177"/>
                      <a:pt x="241" y="1206"/>
                    </a:cubicBezTo>
                    <a:cubicBezTo>
                      <a:pt x="310" y="1235"/>
                      <a:pt x="498" y="1227"/>
                      <a:pt x="549" y="1229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5307" name="Freeform 27"/>
              <p:cNvSpPr>
                <a:spLocks/>
              </p:cNvSpPr>
              <p:nvPr/>
            </p:nvSpPr>
            <p:spPr bwMode="auto">
              <a:xfrm flipH="1">
                <a:off x="4401" y="2123"/>
                <a:ext cx="549" cy="1235"/>
              </a:xfrm>
              <a:custGeom>
                <a:avLst/>
                <a:gdLst>
                  <a:gd name="T0" fmla="*/ 157 w 549"/>
                  <a:gd name="T1" fmla="*/ 0 h 1235"/>
                  <a:gd name="T2" fmla="*/ 295 w 549"/>
                  <a:gd name="T3" fmla="*/ 108 h 1235"/>
                  <a:gd name="T4" fmla="*/ 318 w 549"/>
                  <a:gd name="T5" fmla="*/ 254 h 1235"/>
                  <a:gd name="T6" fmla="*/ 249 w 549"/>
                  <a:gd name="T7" fmla="*/ 377 h 1235"/>
                  <a:gd name="T8" fmla="*/ 88 w 549"/>
                  <a:gd name="T9" fmla="*/ 500 h 1235"/>
                  <a:gd name="T10" fmla="*/ 19 w 549"/>
                  <a:gd name="T11" fmla="*/ 661 h 1235"/>
                  <a:gd name="T12" fmla="*/ 19 w 549"/>
                  <a:gd name="T13" fmla="*/ 861 h 1235"/>
                  <a:gd name="T14" fmla="*/ 134 w 549"/>
                  <a:gd name="T15" fmla="*/ 1053 h 1235"/>
                  <a:gd name="T16" fmla="*/ 241 w 549"/>
                  <a:gd name="T17" fmla="*/ 1206 h 1235"/>
                  <a:gd name="T18" fmla="*/ 549 w 549"/>
                  <a:gd name="T19" fmla="*/ 1229 h 12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9"/>
                  <a:gd name="T31" fmla="*/ 0 h 1235"/>
                  <a:gd name="T32" fmla="*/ 549 w 549"/>
                  <a:gd name="T33" fmla="*/ 1235 h 12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9" h="1235">
                    <a:moveTo>
                      <a:pt x="157" y="0"/>
                    </a:moveTo>
                    <a:cubicBezTo>
                      <a:pt x="212" y="33"/>
                      <a:pt x="268" y="66"/>
                      <a:pt x="295" y="108"/>
                    </a:cubicBezTo>
                    <a:cubicBezTo>
                      <a:pt x="322" y="150"/>
                      <a:pt x="326" y="209"/>
                      <a:pt x="318" y="254"/>
                    </a:cubicBezTo>
                    <a:cubicBezTo>
                      <a:pt x="310" y="299"/>
                      <a:pt x="287" y="336"/>
                      <a:pt x="249" y="377"/>
                    </a:cubicBezTo>
                    <a:cubicBezTo>
                      <a:pt x="211" y="418"/>
                      <a:pt x="126" y="453"/>
                      <a:pt x="88" y="500"/>
                    </a:cubicBezTo>
                    <a:cubicBezTo>
                      <a:pt x="50" y="547"/>
                      <a:pt x="30" y="601"/>
                      <a:pt x="19" y="661"/>
                    </a:cubicBezTo>
                    <a:cubicBezTo>
                      <a:pt x="8" y="721"/>
                      <a:pt x="0" y="796"/>
                      <a:pt x="19" y="861"/>
                    </a:cubicBezTo>
                    <a:cubicBezTo>
                      <a:pt x="38" y="926"/>
                      <a:pt x="97" y="996"/>
                      <a:pt x="134" y="1053"/>
                    </a:cubicBezTo>
                    <a:cubicBezTo>
                      <a:pt x="171" y="1110"/>
                      <a:pt x="172" y="1177"/>
                      <a:pt x="241" y="1206"/>
                    </a:cubicBezTo>
                    <a:cubicBezTo>
                      <a:pt x="310" y="1235"/>
                      <a:pt x="498" y="1227"/>
                      <a:pt x="549" y="1229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5308" name="Line 28"/>
              <p:cNvSpPr>
                <a:spLocks noChangeShapeType="1"/>
              </p:cNvSpPr>
              <p:nvPr/>
            </p:nvSpPr>
            <p:spPr bwMode="auto">
              <a:xfrm flipV="1">
                <a:off x="4025" y="2120"/>
                <a:ext cx="760" cy="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95305" name="Text Box 29"/>
            <p:cNvSpPr txBox="1">
              <a:spLocks noChangeArrowheads="1"/>
            </p:cNvSpPr>
            <p:nvPr/>
          </p:nvSpPr>
          <p:spPr bwMode="auto">
            <a:xfrm>
              <a:off x="818" y="2089"/>
              <a:ext cx="345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Det</a:t>
              </a:r>
            </a:p>
          </p:txBody>
        </p:sp>
      </p:grpSp>
      <p:sp>
        <p:nvSpPr>
          <p:cNvPr id="95252" name="Text Box 30"/>
          <p:cNvSpPr txBox="1">
            <a:spLocks noChangeArrowheads="1"/>
          </p:cNvSpPr>
          <p:nvPr/>
        </p:nvSpPr>
        <p:spPr bwMode="auto">
          <a:xfrm>
            <a:off x="1146175" y="2149475"/>
            <a:ext cx="2936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</a:t>
            </a:r>
          </a:p>
        </p:txBody>
      </p:sp>
      <p:sp>
        <p:nvSpPr>
          <p:cNvPr id="95253" name="Text Box 31"/>
          <p:cNvSpPr txBox="1">
            <a:spLocks noChangeArrowheads="1"/>
          </p:cNvSpPr>
          <p:nvPr/>
        </p:nvSpPr>
        <p:spPr bwMode="auto">
          <a:xfrm>
            <a:off x="1530350" y="2192338"/>
            <a:ext cx="4905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the</a:t>
            </a:r>
          </a:p>
        </p:txBody>
      </p:sp>
      <p:sp>
        <p:nvSpPr>
          <p:cNvPr id="95254" name="Text Box 32"/>
          <p:cNvSpPr txBox="1">
            <a:spLocks noChangeArrowheads="1"/>
          </p:cNvSpPr>
          <p:nvPr/>
        </p:nvSpPr>
        <p:spPr bwMode="auto">
          <a:xfrm>
            <a:off x="1023938" y="2465388"/>
            <a:ext cx="4905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en-US" b="0"/>
              <a:t>the</a:t>
            </a:r>
          </a:p>
        </p:txBody>
      </p:sp>
      <p:sp>
        <p:nvSpPr>
          <p:cNvPr id="95255" name="Text Box 33"/>
          <p:cNvSpPr txBox="1">
            <a:spLocks noChangeArrowheads="1"/>
          </p:cNvSpPr>
          <p:nvPr/>
        </p:nvSpPr>
        <p:spPr bwMode="auto">
          <a:xfrm>
            <a:off x="1285875" y="1862138"/>
            <a:ext cx="4905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the</a:t>
            </a:r>
          </a:p>
        </p:txBody>
      </p:sp>
      <p:sp>
        <p:nvSpPr>
          <p:cNvPr id="95256" name="Text Box 34"/>
          <p:cNvSpPr txBox="1">
            <a:spLocks noChangeArrowheads="1"/>
          </p:cNvSpPr>
          <p:nvPr/>
        </p:nvSpPr>
        <p:spPr bwMode="auto">
          <a:xfrm>
            <a:off x="1330325" y="2697163"/>
            <a:ext cx="5603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that</a:t>
            </a:r>
          </a:p>
        </p:txBody>
      </p:sp>
      <p:sp>
        <p:nvSpPr>
          <p:cNvPr id="95257" name="Text Box 35"/>
          <p:cNvSpPr txBox="1">
            <a:spLocks noChangeArrowheads="1"/>
          </p:cNvSpPr>
          <p:nvPr/>
        </p:nvSpPr>
        <p:spPr bwMode="auto">
          <a:xfrm>
            <a:off x="1298575" y="2301875"/>
            <a:ext cx="2936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</a:t>
            </a:r>
          </a:p>
        </p:txBody>
      </p:sp>
      <p:sp>
        <p:nvSpPr>
          <p:cNvPr id="95258" name="Text Box 36"/>
          <p:cNvSpPr txBox="1">
            <a:spLocks noChangeArrowheads="1"/>
          </p:cNvSpPr>
          <p:nvPr/>
        </p:nvSpPr>
        <p:spPr bwMode="auto">
          <a:xfrm>
            <a:off x="1668463" y="2430463"/>
            <a:ext cx="4905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the</a:t>
            </a:r>
          </a:p>
        </p:txBody>
      </p:sp>
      <p:sp>
        <p:nvSpPr>
          <p:cNvPr id="95259" name="Text Box 37"/>
          <p:cNvSpPr txBox="1">
            <a:spLocks noChangeArrowheads="1"/>
          </p:cNvSpPr>
          <p:nvPr/>
        </p:nvSpPr>
        <p:spPr bwMode="auto">
          <a:xfrm>
            <a:off x="1450975" y="2454275"/>
            <a:ext cx="2936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</a:t>
            </a:r>
          </a:p>
        </p:txBody>
      </p: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5981700" y="3195638"/>
            <a:ext cx="1316038" cy="1265237"/>
            <a:chOff x="3768" y="2013"/>
            <a:chExt cx="829" cy="797"/>
          </a:xfrm>
        </p:grpSpPr>
        <p:sp>
          <p:nvSpPr>
            <p:cNvPr id="95301" name="Freeform 39"/>
            <p:cNvSpPr>
              <a:spLocks/>
            </p:cNvSpPr>
            <p:nvPr/>
          </p:nvSpPr>
          <p:spPr bwMode="auto">
            <a:xfrm>
              <a:off x="3768" y="2017"/>
              <a:ext cx="415" cy="793"/>
            </a:xfrm>
            <a:custGeom>
              <a:avLst/>
              <a:gdLst>
                <a:gd name="T0" fmla="*/ 51 w 549"/>
                <a:gd name="T1" fmla="*/ 0 h 1235"/>
                <a:gd name="T2" fmla="*/ 97 w 549"/>
                <a:gd name="T3" fmla="*/ 18 h 1235"/>
                <a:gd name="T4" fmla="*/ 104 w 549"/>
                <a:gd name="T5" fmla="*/ 43 h 1235"/>
                <a:gd name="T6" fmla="*/ 81 w 549"/>
                <a:gd name="T7" fmla="*/ 64 h 1235"/>
                <a:gd name="T8" fmla="*/ 29 w 549"/>
                <a:gd name="T9" fmla="*/ 85 h 1235"/>
                <a:gd name="T10" fmla="*/ 6 w 549"/>
                <a:gd name="T11" fmla="*/ 112 h 1235"/>
                <a:gd name="T12" fmla="*/ 6 w 549"/>
                <a:gd name="T13" fmla="*/ 146 h 1235"/>
                <a:gd name="T14" fmla="*/ 43 w 549"/>
                <a:gd name="T15" fmla="*/ 179 h 1235"/>
                <a:gd name="T16" fmla="*/ 79 w 549"/>
                <a:gd name="T17" fmla="*/ 205 h 1235"/>
                <a:gd name="T18" fmla="*/ 179 w 549"/>
                <a:gd name="T19" fmla="*/ 20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76200">
              <a:solidFill>
                <a:srgbClr val="CC00CC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5302" name="Freeform 40"/>
            <p:cNvSpPr>
              <a:spLocks/>
            </p:cNvSpPr>
            <p:nvPr/>
          </p:nvSpPr>
          <p:spPr bwMode="auto">
            <a:xfrm flipH="1">
              <a:off x="4183" y="2015"/>
              <a:ext cx="414" cy="792"/>
            </a:xfrm>
            <a:custGeom>
              <a:avLst/>
              <a:gdLst>
                <a:gd name="T0" fmla="*/ 51 w 549"/>
                <a:gd name="T1" fmla="*/ 0 h 1235"/>
                <a:gd name="T2" fmla="*/ 95 w 549"/>
                <a:gd name="T3" fmla="*/ 18 h 1235"/>
                <a:gd name="T4" fmla="*/ 103 w 549"/>
                <a:gd name="T5" fmla="*/ 43 h 1235"/>
                <a:gd name="T6" fmla="*/ 81 w 549"/>
                <a:gd name="T7" fmla="*/ 63 h 1235"/>
                <a:gd name="T8" fmla="*/ 29 w 549"/>
                <a:gd name="T9" fmla="*/ 85 h 1235"/>
                <a:gd name="T10" fmla="*/ 6 w 549"/>
                <a:gd name="T11" fmla="*/ 112 h 1235"/>
                <a:gd name="T12" fmla="*/ 6 w 549"/>
                <a:gd name="T13" fmla="*/ 146 h 1235"/>
                <a:gd name="T14" fmla="*/ 43 w 549"/>
                <a:gd name="T15" fmla="*/ 178 h 1235"/>
                <a:gd name="T16" fmla="*/ 78 w 549"/>
                <a:gd name="T17" fmla="*/ 204 h 1235"/>
                <a:gd name="T18" fmla="*/ 177 w 549"/>
                <a:gd name="T19" fmla="*/ 208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76200">
              <a:solidFill>
                <a:srgbClr val="CC00CC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5303" name="Line 41"/>
            <p:cNvSpPr>
              <a:spLocks noChangeShapeType="1"/>
            </p:cNvSpPr>
            <p:nvPr/>
          </p:nvSpPr>
          <p:spPr bwMode="auto">
            <a:xfrm flipV="1">
              <a:off x="3899" y="2013"/>
              <a:ext cx="573" cy="5"/>
            </a:xfrm>
            <a:prstGeom prst="line">
              <a:avLst/>
            </a:prstGeom>
            <a:noFill/>
            <a:ln w="76200">
              <a:solidFill>
                <a:srgbClr val="CC00CC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95261" name="Text Box 42"/>
          <p:cNvSpPr txBox="1">
            <a:spLocks noChangeArrowheads="1"/>
          </p:cNvSpPr>
          <p:nvPr/>
        </p:nvSpPr>
        <p:spPr bwMode="auto">
          <a:xfrm>
            <a:off x="6302375" y="4465638"/>
            <a:ext cx="6889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Verb</a:t>
            </a:r>
          </a:p>
        </p:txBody>
      </p:sp>
      <p:sp>
        <p:nvSpPr>
          <p:cNvPr id="95262" name="Text Box 43"/>
          <p:cNvSpPr txBox="1">
            <a:spLocks noChangeArrowheads="1"/>
          </p:cNvSpPr>
          <p:nvPr/>
        </p:nvSpPr>
        <p:spPr bwMode="auto">
          <a:xfrm>
            <a:off x="6419850" y="3209925"/>
            <a:ext cx="4476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bit</a:t>
            </a:r>
          </a:p>
        </p:txBody>
      </p:sp>
      <p:sp>
        <p:nvSpPr>
          <p:cNvPr id="95263" name="Text Box 44"/>
          <p:cNvSpPr txBox="1">
            <a:spLocks noChangeArrowheads="1"/>
          </p:cNvSpPr>
          <p:nvPr/>
        </p:nvSpPr>
        <p:spPr bwMode="auto">
          <a:xfrm>
            <a:off x="6042025" y="3636963"/>
            <a:ext cx="476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ate</a:t>
            </a:r>
          </a:p>
        </p:txBody>
      </p:sp>
      <p:sp>
        <p:nvSpPr>
          <p:cNvPr id="95264" name="Text Box 45"/>
          <p:cNvSpPr txBox="1">
            <a:spLocks noChangeArrowheads="1"/>
          </p:cNvSpPr>
          <p:nvPr/>
        </p:nvSpPr>
        <p:spPr bwMode="auto">
          <a:xfrm>
            <a:off x="6430963" y="3549650"/>
            <a:ext cx="576262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saw</a:t>
            </a:r>
          </a:p>
        </p:txBody>
      </p:sp>
      <p:sp>
        <p:nvSpPr>
          <p:cNvPr id="95265" name="Text Box 46"/>
          <p:cNvSpPr txBox="1">
            <a:spLocks noChangeArrowheads="1"/>
          </p:cNvSpPr>
          <p:nvPr/>
        </p:nvSpPr>
        <p:spPr bwMode="auto">
          <a:xfrm>
            <a:off x="6357938" y="3775075"/>
            <a:ext cx="857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played</a:t>
            </a:r>
          </a:p>
        </p:txBody>
      </p:sp>
      <p:sp>
        <p:nvSpPr>
          <p:cNvPr id="95266" name="Text Box 47"/>
          <p:cNvSpPr txBox="1">
            <a:spLocks noChangeArrowheads="1"/>
          </p:cNvSpPr>
          <p:nvPr/>
        </p:nvSpPr>
        <p:spPr bwMode="auto">
          <a:xfrm>
            <a:off x="6153150" y="4025900"/>
            <a:ext cx="4476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hit</a:t>
            </a:r>
          </a:p>
        </p:txBody>
      </p:sp>
      <p:sp>
        <p:nvSpPr>
          <p:cNvPr id="95267" name="Freeform 48"/>
          <p:cNvSpPr>
            <a:spLocks/>
          </p:cNvSpPr>
          <p:nvPr/>
        </p:nvSpPr>
        <p:spPr bwMode="auto">
          <a:xfrm>
            <a:off x="2047875" y="2903538"/>
            <a:ext cx="1560513" cy="409575"/>
          </a:xfrm>
          <a:custGeom>
            <a:avLst/>
            <a:gdLst>
              <a:gd name="T0" fmla="*/ 0 w 983"/>
              <a:gd name="T1" fmla="*/ 2147483647 h 258"/>
              <a:gd name="T2" fmla="*/ 2147483647 w 983"/>
              <a:gd name="T3" fmla="*/ 2147483647 h 258"/>
              <a:gd name="T4" fmla="*/ 2147483647 w 983"/>
              <a:gd name="T5" fmla="*/ 2147483647 h 258"/>
              <a:gd name="T6" fmla="*/ 2147483647 w 983"/>
              <a:gd name="T7" fmla="*/ 0 h 258"/>
              <a:gd name="T8" fmla="*/ 0 60000 65536"/>
              <a:gd name="T9" fmla="*/ 0 60000 65536"/>
              <a:gd name="T10" fmla="*/ 0 60000 65536"/>
              <a:gd name="T11" fmla="*/ 0 60000 65536"/>
              <a:gd name="T12" fmla="*/ 0 w 983"/>
              <a:gd name="T13" fmla="*/ 0 h 258"/>
              <a:gd name="T14" fmla="*/ 983 w 983"/>
              <a:gd name="T15" fmla="*/ 258 h 2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83" h="258">
                <a:moveTo>
                  <a:pt x="0" y="38"/>
                </a:moveTo>
                <a:cubicBezTo>
                  <a:pt x="75" y="111"/>
                  <a:pt x="151" y="184"/>
                  <a:pt x="253" y="215"/>
                </a:cubicBezTo>
                <a:cubicBezTo>
                  <a:pt x="355" y="246"/>
                  <a:pt x="492" y="258"/>
                  <a:pt x="614" y="222"/>
                </a:cubicBezTo>
                <a:cubicBezTo>
                  <a:pt x="736" y="186"/>
                  <a:pt x="859" y="93"/>
                  <a:pt x="983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5268" name="Text Box 49"/>
          <p:cNvSpPr txBox="1">
            <a:spLocks noChangeArrowheads="1"/>
          </p:cNvSpPr>
          <p:nvPr/>
        </p:nvSpPr>
        <p:spPr bwMode="auto">
          <a:xfrm>
            <a:off x="2466975" y="2930525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0.95</a:t>
            </a:r>
          </a:p>
        </p:txBody>
      </p:sp>
      <p:sp>
        <p:nvSpPr>
          <p:cNvPr id="95269" name="Freeform 50"/>
          <p:cNvSpPr>
            <a:spLocks/>
          </p:cNvSpPr>
          <p:nvPr/>
        </p:nvSpPr>
        <p:spPr bwMode="auto">
          <a:xfrm>
            <a:off x="4632325" y="2890838"/>
            <a:ext cx="1474788" cy="804862"/>
          </a:xfrm>
          <a:custGeom>
            <a:avLst/>
            <a:gdLst>
              <a:gd name="T0" fmla="*/ 0 w 929"/>
              <a:gd name="T1" fmla="*/ 0 h 507"/>
              <a:gd name="T2" fmla="*/ 2147483647 w 929"/>
              <a:gd name="T3" fmla="*/ 2147483647 h 507"/>
              <a:gd name="T4" fmla="*/ 2147483647 w 929"/>
              <a:gd name="T5" fmla="*/ 2147483647 h 507"/>
              <a:gd name="T6" fmla="*/ 2147483647 w 929"/>
              <a:gd name="T7" fmla="*/ 2147483647 h 507"/>
              <a:gd name="T8" fmla="*/ 0 60000 65536"/>
              <a:gd name="T9" fmla="*/ 0 60000 65536"/>
              <a:gd name="T10" fmla="*/ 0 60000 65536"/>
              <a:gd name="T11" fmla="*/ 0 60000 65536"/>
              <a:gd name="T12" fmla="*/ 0 w 929"/>
              <a:gd name="T13" fmla="*/ 0 h 507"/>
              <a:gd name="T14" fmla="*/ 929 w 929"/>
              <a:gd name="T15" fmla="*/ 507 h 50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29" h="507">
                <a:moveTo>
                  <a:pt x="0" y="0"/>
                </a:moveTo>
                <a:cubicBezTo>
                  <a:pt x="62" y="84"/>
                  <a:pt x="124" y="168"/>
                  <a:pt x="207" y="238"/>
                </a:cubicBezTo>
                <a:cubicBezTo>
                  <a:pt x="290" y="308"/>
                  <a:pt x="379" y="377"/>
                  <a:pt x="499" y="422"/>
                </a:cubicBezTo>
                <a:cubicBezTo>
                  <a:pt x="619" y="467"/>
                  <a:pt x="860" y="493"/>
                  <a:pt x="929" y="507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5270" name="Freeform 51"/>
          <p:cNvSpPr>
            <a:spLocks/>
          </p:cNvSpPr>
          <p:nvPr/>
        </p:nvSpPr>
        <p:spPr bwMode="auto">
          <a:xfrm>
            <a:off x="2084388" y="1747838"/>
            <a:ext cx="1547812" cy="569912"/>
          </a:xfrm>
          <a:custGeom>
            <a:avLst/>
            <a:gdLst>
              <a:gd name="T0" fmla="*/ 2147483647 w 975"/>
              <a:gd name="T1" fmla="*/ 2147483647 h 536"/>
              <a:gd name="T2" fmla="*/ 2147483647 w 975"/>
              <a:gd name="T3" fmla="*/ 2147483647 h 536"/>
              <a:gd name="T4" fmla="*/ 2147483647 w 975"/>
              <a:gd name="T5" fmla="*/ 2147483647 h 536"/>
              <a:gd name="T6" fmla="*/ 0 w 975"/>
              <a:gd name="T7" fmla="*/ 2147483647 h 536"/>
              <a:gd name="T8" fmla="*/ 0 60000 65536"/>
              <a:gd name="T9" fmla="*/ 0 60000 65536"/>
              <a:gd name="T10" fmla="*/ 0 60000 65536"/>
              <a:gd name="T11" fmla="*/ 0 60000 65536"/>
              <a:gd name="T12" fmla="*/ 0 w 975"/>
              <a:gd name="T13" fmla="*/ 0 h 536"/>
              <a:gd name="T14" fmla="*/ 975 w 975"/>
              <a:gd name="T15" fmla="*/ 536 h 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75" h="536">
                <a:moveTo>
                  <a:pt x="975" y="528"/>
                </a:moveTo>
                <a:cubicBezTo>
                  <a:pt x="877" y="343"/>
                  <a:pt x="779" y="158"/>
                  <a:pt x="668" y="83"/>
                </a:cubicBezTo>
                <a:cubicBezTo>
                  <a:pt x="557" y="8"/>
                  <a:pt x="418" y="0"/>
                  <a:pt x="307" y="75"/>
                </a:cubicBezTo>
                <a:cubicBezTo>
                  <a:pt x="196" y="150"/>
                  <a:pt x="52" y="458"/>
                  <a:pt x="0" y="536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5271" name="Text Box 52"/>
          <p:cNvSpPr txBox="1">
            <a:spLocks noChangeArrowheads="1"/>
          </p:cNvSpPr>
          <p:nvPr/>
        </p:nvSpPr>
        <p:spPr bwMode="auto">
          <a:xfrm>
            <a:off x="2589213" y="1404938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0.05</a:t>
            </a:r>
          </a:p>
        </p:txBody>
      </p:sp>
      <p:sp>
        <p:nvSpPr>
          <p:cNvPr id="95272" name="Text Box 53"/>
          <p:cNvSpPr txBox="1">
            <a:spLocks noChangeArrowheads="1"/>
          </p:cNvSpPr>
          <p:nvPr/>
        </p:nvSpPr>
        <p:spPr bwMode="auto">
          <a:xfrm>
            <a:off x="5157788" y="3094038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0.9</a:t>
            </a:r>
          </a:p>
        </p:txBody>
      </p:sp>
      <p:sp>
        <p:nvSpPr>
          <p:cNvPr id="95273" name="Text Box 54"/>
          <p:cNvSpPr txBox="1">
            <a:spLocks noChangeArrowheads="1"/>
          </p:cNvSpPr>
          <p:nvPr/>
        </p:nvSpPr>
        <p:spPr bwMode="auto">
          <a:xfrm>
            <a:off x="6518275" y="4019550"/>
            <a:ext cx="66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gave</a:t>
            </a:r>
          </a:p>
        </p:txBody>
      </p:sp>
      <p:sp>
        <p:nvSpPr>
          <p:cNvPr id="95274" name="Freeform 55"/>
          <p:cNvSpPr>
            <a:spLocks/>
          </p:cNvSpPr>
          <p:nvPr/>
        </p:nvSpPr>
        <p:spPr bwMode="auto">
          <a:xfrm>
            <a:off x="1839913" y="3109913"/>
            <a:ext cx="4146550" cy="984250"/>
          </a:xfrm>
          <a:custGeom>
            <a:avLst/>
            <a:gdLst>
              <a:gd name="T0" fmla="*/ 0 w 2612"/>
              <a:gd name="T1" fmla="*/ 0 h 620"/>
              <a:gd name="T2" fmla="*/ 2147483647 w 2612"/>
              <a:gd name="T3" fmla="*/ 2147483647 h 620"/>
              <a:gd name="T4" fmla="*/ 2147483647 w 2612"/>
              <a:gd name="T5" fmla="*/ 2147483647 h 620"/>
              <a:gd name="T6" fmla="*/ 2147483647 w 2612"/>
              <a:gd name="T7" fmla="*/ 2147483647 h 620"/>
              <a:gd name="T8" fmla="*/ 2147483647 w 2612"/>
              <a:gd name="T9" fmla="*/ 2147483647 h 6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12"/>
              <a:gd name="T16" fmla="*/ 0 h 620"/>
              <a:gd name="T17" fmla="*/ 2612 w 2612"/>
              <a:gd name="T18" fmla="*/ 620 h 6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12" h="620">
                <a:moveTo>
                  <a:pt x="0" y="0"/>
                </a:moveTo>
                <a:cubicBezTo>
                  <a:pt x="78" y="144"/>
                  <a:pt x="156" y="289"/>
                  <a:pt x="400" y="354"/>
                </a:cubicBezTo>
                <a:cubicBezTo>
                  <a:pt x="644" y="419"/>
                  <a:pt x="1171" y="354"/>
                  <a:pt x="1467" y="392"/>
                </a:cubicBezTo>
                <a:cubicBezTo>
                  <a:pt x="1763" y="430"/>
                  <a:pt x="1983" y="548"/>
                  <a:pt x="2174" y="584"/>
                </a:cubicBezTo>
                <a:cubicBezTo>
                  <a:pt x="2365" y="620"/>
                  <a:pt x="2488" y="613"/>
                  <a:pt x="2612" y="607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5275" name="Text Box 56"/>
          <p:cNvSpPr txBox="1">
            <a:spLocks noChangeArrowheads="1"/>
          </p:cNvSpPr>
          <p:nvPr/>
        </p:nvSpPr>
        <p:spPr bwMode="auto">
          <a:xfrm>
            <a:off x="4121150" y="3765550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0.05</a:t>
            </a:r>
          </a:p>
        </p:txBody>
      </p:sp>
      <p:sp>
        <p:nvSpPr>
          <p:cNvPr id="95276" name="Oval 57"/>
          <p:cNvSpPr>
            <a:spLocks noChangeArrowheads="1"/>
          </p:cNvSpPr>
          <p:nvPr/>
        </p:nvSpPr>
        <p:spPr bwMode="auto">
          <a:xfrm>
            <a:off x="8021638" y="3378200"/>
            <a:ext cx="792162" cy="6953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95277" name="Text Box 58"/>
          <p:cNvSpPr txBox="1">
            <a:spLocks noChangeArrowheads="1"/>
          </p:cNvSpPr>
          <p:nvPr/>
        </p:nvSpPr>
        <p:spPr bwMode="auto">
          <a:xfrm>
            <a:off x="8134350" y="3478213"/>
            <a:ext cx="603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stop</a:t>
            </a:r>
          </a:p>
        </p:txBody>
      </p:sp>
      <p:sp>
        <p:nvSpPr>
          <p:cNvPr id="95278" name="Freeform 59"/>
          <p:cNvSpPr>
            <a:spLocks/>
          </p:cNvSpPr>
          <p:nvPr/>
        </p:nvSpPr>
        <p:spPr bwMode="auto">
          <a:xfrm>
            <a:off x="7143750" y="3213100"/>
            <a:ext cx="1096963" cy="458788"/>
          </a:xfrm>
          <a:custGeom>
            <a:avLst/>
            <a:gdLst>
              <a:gd name="T0" fmla="*/ 0 w 691"/>
              <a:gd name="T1" fmla="*/ 2147483647 h 289"/>
              <a:gd name="T2" fmla="*/ 2147483647 w 691"/>
              <a:gd name="T3" fmla="*/ 2147483647 h 289"/>
              <a:gd name="T4" fmla="*/ 2147483647 w 691"/>
              <a:gd name="T5" fmla="*/ 2147483647 h 289"/>
              <a:gd name="T6" fmla="*/ 2147483647 w 691"/>
              <a:gd name="T7" fmla="*/ 2147483647 h 289"/>
              <a:gd name="T8" fmla="*/ 0 60000 65536"/>
              <a:gd name="T9" fmla="*/ 0 60000 65536"/>
              <a:gd name="T10" fmla="*/ 0 60000 65536"/>
              <a:gd name="T11" fmla="*/ 0 60000 65536"/>
              <a:gd name="T12" fmla="*/ 0 w 691"/>
              <a:gd name="T13" fmla="*/ 0 h 289"/>
              <a:gd name="T14" fmla="*/ 691 w 691"/>
              <a:gd name="T15" fmla="*/ 289 h 2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1" h="289">
                <a:moveTo>
                  <a:pt x="0" y="289"/>
                </a:moveTo>
                <a:cubicBezTo>
                  <a:pt x="38" y="243"/>
                  <a:pt x="76" y="197"/>
                  <a:pt x="146" y="150"/>
                </a:cubicBezTo>
                <a:cubicBezTo>
                  <a:pt x="216" y="103"/>
                  <a:pt x="332" y="8"/>
                  <a:pt x="423" y="4"/>
                </a:cubicBezTo>
                <a:cubicBezTo>
                  <a:pt x="514" y="0"/>
                  <a:pt x="649" y="106"/>
                  <a:pt x="691" y="127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5279" name="Text Box 60"/>
          <p:cNvSpPr txBox="1">
            <a:spLocks noChangeArrowheads="1"/>
          </p:cNvSpPr>
          <p:nvPr/>
        </p:nvSpPr>
        <p:spPr bwMode="auto">
          <a:xfrm>
            <a:off x="7480300" y="2795588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0.5</a:t>
            </a:r>
          </a:p>
        </p:txBody>
      </p:sp>
      <p:sp>
        <p:nvSpPr>
          <p:cNvPr id="95280" name="Freeform 61"/>
          <p:cNvSpPr>
            <a:spLocks/>
          </p:cNvSpPr>
          <p:nvPr/>
        </p:nvSpPr>
        <p:spPr bwMode="auto">
          <a:xfrm>
            <a:off x="4522788" y="1689100"/>
            <a:ext cx="4011612" cy="1701800"/>
          </a:xfrm>
          <a:custGeom>
            <a:avLst/>
            <a:gdLst>
              <a:gd name="T0" fmla="*/ 0 w 2527"/>
              <a:gd name="T1" fmla="*/ 2147483647 h 1072"/>
              <a:gd name="T2" fmla="*/ 2147483647 w 2527"/>
              <a:gd name="T3" fmla="*/ 2147483647 h 1072"/>
              <a:gd name="T4" fmla="*/ 2147483647 w 2527"/>
              <a:gd name="T5" fmla="*/ 2147483647 h 1072"/>
              <a:gd name="T6" fmla="*/ 2147483647 w 2527"/>
              <a:gd name="T7" fmla="*/ 2147483647 h 1072"/>
              <a:gd name="T8" fmla="*/ 2147483647 w 2527"/>
              <a:gd name="T9" fmla="*/ 2147483647 h 10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7"/>
              <a:gd name="T16" fmla="*/ 0 h 1072"/>
              <a:gd name="T17" fmla="*/ 2527 w 2527"/>
              <a:gd name="T18" fmla="*/ 1072 h 10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7" h="1072">
                <a:moveTo>
                  <a:pt x="0" y="358"/>
                </a:moveTo>
                <a:cubicBezTo>
                  <a:pt x="211" y="258"/>
                  <a:pt x="422" y="159"/>
                  <a:pt x="684" y="104"/>
                </a:cubicBezTo>
                <a:cubicBezTo>
                  <a:pt x="946" y="49"/>
                  <a:pt x="1299" y="0"/>
                  <a:pt x="1574" y="27"/>
                </a:cubicBezTo>
                <a:cubicBezTo>
                  <a:pt x="1849" y="54"/>
                  <a:pt x="2176" y="92"/>
                  <a:pt x="2335" y="266"/>
                </a:cubicBezTo>
                <a:cubicBezTo>
                  <a:pt x="2494" y="440"/>
                  <a:pt x="2496" y="938"/>
                  <a:pt x="2527" y="1072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5281" name="Text Box 62"/>
          <p:cNvSpPr txBox="1">
            <a:spLocks noChangeArrowheads="1"/>
          </p:cNvSpPr>
          <p:nvPr/>
        </p:nvSpPr>
        <p:spPr bwMode="auto">
          <a:xfrm>
            <a:off x="5772150" y="174625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5282" name="Freeform 63"/>
          <p:cNvSpPr>
            <a:spLocks/>
          </p:cNvSpPr>
          <p:nvPr/>
        </p:nvSpPr>
        <p:spPr bwMode="auto">
          <a:xfrm>
            <a:off x="3449638" y="4341813"/>
            <a:ext cx="2706687" cy="763587"/>
          </a:xfrm>
          <a:custGeom>
            <a:avLst/>
            <a:gdLst>
              <a:gd name="T0" fmla="*/ 0 w 1705"/>
              <a:gd name="T1" fmla="*/ 2147483647 h 481"/>
              <a:gd name="T2" fmla="*/ 2147483647 w 1705"/>
              <a:gd name="T3" fmla="*/ 2147483647 h 481"/>
              <a:gd name="T4" fmla="*/ 2147483647 w 1705"/>
              <a:gd name="T5" fmla="*/ 2147483647 h 481"/>
              <a:gd name="T6" fmla="*/ 2147483647 w 1705"/>
              <a:gd name="T7" fmla="*/ 0 h 481"/>
              <a:gd name="T8" fmla="*/ 0 60000 65536"/>
              <a:gd name="T9" fmla="*/ 0 60000 65536"/>
              <a:gd name="T10" fmla="*/ 0 60000 65536"/>
              <a:gd name="T11" fmla="*/ 0 60000 65536"/>
              <a:gd name="T12" fmla="*/ 0 w 1705"/>
              <a:gd name="T13" fmla="*/ 0 h 481"/>
              <a:gd name="T14" fmla="*/ 1705 w 1705"/>
              <a:gd name="T15" fmla="*/ 481 h 4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05" h="481">
                <a:moveTo>
                  <a:pt x="0" y="292"/>
                </a:moveTo>
                <a:cubicBezTo>
                  <a:pt x="64" y="335"/>
                  <a:pt x="128" y="379"/>
                  <a:pt x="315" y="399"/>
                </a:cubicBezTo>
                <a:cubicBezTo>
                  <a:pt x="502" y="419"/>
                  <a:pt x="889" y="481"/>
                  <a:pt x="1121" y="415"/>
                </a:cubicBezTo>
                <a:cubicBezTo>
                  <a:pt x="1353" y="349"/>
                  <a:pt x="1529" y="174"/>
                  <a:pt x="1705" y="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5283" name="Text Box 64"/>
          <p:cNvSpPr txBox="1">
            <a:spLocks noChangeArrowheads="1"/>
          </p:cNvSpPr>
          <p:nvPr/>
        </p:nvSpPr>
        <p:spPr bwMode="auto">
          <a:xfrm>
            <a:off x="4176713" y="464820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0.8</a:t>
            </a:r>
          </a:p>
        </p:txBody>
      </p:sp>
      <p:sp>
        <p:nvSpPr>
          <p:cNvPr id="95284" name="Freeform 65"/>
          <p:cNvSpPr>
            <a:spLocks/>
          </p:cNvSpPr>
          <p:nvPr/>
        </p:nvSpPr>
        <p:spPr bwMode="auto">
          <a:xfrm>
            <a:off x="3230563" y="4037013"/>
            <a:ext cx="5072062" cy="1546225"/>
          </a:xfrm>
          <a:custGeom>
            <a:avLst/>
            <a:gdLst>
              <a:gd name="T0" fmla="*/ 0 w 3195"/>
              <a:gd name="T1" fmla="*/ 2147483647 h 974"/>
              <a:gd name="T2" fmla="*/ 2147483647 w 3195"/>
              <a:gd name="T3" fmla="*/ 2147483647 h 974"/>
              <a:gd name="T4" fmla="*/ 2147483647 w 3195"/>
              <a:gd name="T5" fmla="*/ 2147483647 h 974"/>
              <a:gd name="T6" fmla="*/ 2147483647 w 3195"/>
              <a:gd name="T7" fmla="*/ 0 h 974"/>
              <a:gd name="T8" fmla="*/ 0 60000 65536"/>
              <a:gd name="T9" fmla="*/ 0 60000 65536"/>
              <a:gd name="T10" fmla="*/ 0 60000 65536"/>
              <a:gd name="T11" fmla="*/ 0 60000 65536"/>
              <a:gd name="T12" fmla="*/ 0 w 3195"/>
              <a:gd name="T13" fmla="*/ 0 h 974"/>
              <a:gd name="T14" fmla="*/ 3195 w 3195"/>
              <a:gd name="T15" fmla="*/ 974 h 9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195" h="974">
                <a:moveTo>
                  <a:pt x="0" y="683"/>
                </a:moveTo>
                <a:cubicBezTo>
                  <a:pt x="368" y="763"/>
                  <a:pt x="736" y="844"/>
                  <a:pt x="1060" y="868"/>
                </a:cubicBezTo>
                <a:cubicBezTo>
                  <a:pt x="1384" y="892"/>
                  <a:pt x="1587" y="974"/>
                  <a:pt x="1943" y="829"/>
                </a:cubicBezTo>
                <a:cubicBezTo>
                  <a:pt x="2299" y="684"/>
                  <a:pt x="2747" y="342"/>
                  <a:pt x="3195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5285" name="Text Box 66"/>
          <p:cNvSpPr txBox="1">
            <a:spLocks noChangeArrowheads="1"/>
          </p:cNvSpPr>
          <p:nvPr/>
        </p:nvSpPr>
        <p:spPr bwMode="auto">
          <a:xfrm>
            <a:off x="5162550" y="512445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5286" name="Text Box 67"/>
          <p:cNvSpPr txBox="1">
            <a:spLocks noChangeArrowheads="1"/>
          </p:cNvSpPr>
          <p:nvPr/>
        </p:nvSpPr>
        <p:spPr bwMode="auto">
          <a:xfrm>
            <a:off x="1558925" y="433705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5287" name="Freeform 68"/>
          <p:cNvSpPr>
            <a:spLocks/>
          </p:cNvSpPr>
          <p:nvPr/>
        </p:nvSpPr>
        <p:spPr bwMode="auto">
          <a:xfrm>
            <a:off x="754063" y="2830513"/>
            <a:ext cx="1416050" cy="2035175"/>
          </a:xfrm>
          <a:custGeom>
            <a:avLst/>
            <a:gdLst>
              <a:gd name="T0" fmla="*/ 2147483647 w 892"/>
              <a:gd name="T1" fmla="*/ 2147483647 h 1282"/>
              <a:gd name="T2" fmla="*/ 2147483647 w 892"/>
              <a:gd name="T3" fmla="*/ 2147483647 h 1282"/>
              <a:gd name="T4" fmla="*/ 2147483647 w 892"/>
              <a:gd name="T5" fmla="*/ 2147483647 h 1282"/>
              <a:gd name="T6" fmla="*/ 2147483647 w 892"/>
              <a:gd name="T7" fmla="*/ 2147483647 h 1282"/>
              <a:gd name="T8" fmla="*/ 2147483647 w 892"/>
              <a:gd name="T9" fmla="*/ 0 h 12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2"/>
              <a:gd name="T16" fmla="*/ 0 h 1282"/>
              <a:gd name="T17" fmla="*/ 892 w 892"/>
              <a:gd name="T18" fmla="*/ 1282 h 12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2" h="1282">
                <a:moveTo>
                  <a:pt x="892" y="1282"/>
                </a:moveTo>
                <a:cubicBezTo>
                  <a:pt x="792" y="1266"/>
                  <a:pt x="693" y="1250"/>
                  <a:pt x="569" y="1190"/>
                </a:cubicBezTo>
                <a:cubicBezTo>
                  <a:pt x="445" y="1130"/>
                  <a:pt x="242" y="1022"/>
                  <a:pt x="147" y="921"/>
                </a:cubicBezTo>
                <a:cubicBezTo>
                  <a:pt x="52" y="820"/>
                  <a:pt x="2" y="736"/>
                  <a:pt x="1" y="583"/>
                </a:cubicBezTo>
                <a:cubicBezTo>
                  <a:pt x="0" y="430"/>
                  <a:pt x="69" y="215"/>
                  <a:pt x="139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5288" name="Freeform 69"/>
          <p:cNvSpPr>
            <a:spLocks/>
          </p:cNvSpPr>
          <p:nvPr/>
        </p:nvSpPr>
        <p:spPr bwMode="auto">
          <a:xfrm>
            <a:off x="450850" y="2573338"/>
            <a:ext cx="5876925" cy="3336925"/>
          </a:xfrm>
          <a:custGeom>
            <a:avLst/>
            <a:gdLst>
              <a:gd name="T0" fmla="*/ 2147483647 w 3702"/>
              <a:gd name="T1" fmla="*/ 2147483647 h 2102"/>
              <a:gd name="T2" fmla="*/ 2147483647 w 3702"/>
              <a:gd name="T3" fmla="*/ 2147483647 h 2102"/>
              <a:gd name="T4" fmla="*/ 2147483647 w 3702"/>
              <a:gd name="T5" fmla="*/ 2147483647 h 2102"/>
              <a:gd name="T6" fmla="*/ 2147483647 w 3702"/>
              <a:gd name="T7" fmla="*/ 2147483647 h 2102"/>
              <a:gd name="T8" fmla="*/ 2147483647 w 3702"/>
              <a:gd name="T9" fmla="*/ 2147483647 h 2102"/>
              <a:gd name="T10" fmla="*/ 2147483647 w 3702"/>
              <a:gd name="T11" fmla="*/ 2147483647 h 2102"/>
              <a:gd name="T12" fmla="*/ 2147483647 w 3702"/>
              <a:gd name="T13" fmla="*/ 2147483647 h 2102"/>
              <a:gd name="T14" fmla="*/ 2147483647 w 3702"/>
              <a:gd name="T15" fmla="*/ 2147483647 h 2102"/>
              <a:gd name="T16" fmla="*/ 2147483647 w 3702"/>
              <a:gd name="T17" fmla="*/ 2147483647 h 2102"/>
              <a:gd name="T18" fmla="*/ 2147483647 w 3702"/>
              <a:gd name="T19" fmla="*/ 0 h 210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702"/>
              <a:gd name="T31" fmla="*/ 0 h 2102"/>
              <a:gd name="T32" fmla="*/ 3702 w 3702"/>
              <a:gd name="T33" fmla="*/ 2102 h 210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702" h="2102">
                <a:moveTo>
                  <a:pt x="3702" y="1175"/>
                </a:moveTo>
                <a:cubicBezTo>
                  <a:pt x="3578" y="1467"/>
                  <a:pt x="3454" y="1759"/>
                  <a:pt x="3364" y="1905"/>
                </a:cubicBezTo>
                <a:cubicBezTo>
                  <a:pt x="3274" y="2051"/>
                  <a:pt x="3242" y="2019"/>
                  <a:pt x="3164" y="2051"/>
                </a:cubicBezTo>
                <a:cubicBezTo>
                  <a:pt x="3086" y="2083"/>
                  <a:pt x="3207" y="2096"/>
                  <a:pt x="2895" y="2097"/>
                </a:cubicBezTo>
                <a:cubicBezTo>
                  <a:pt x="2583" y="2098"/>
                  <a:pt x="1671" y="2102"/>
                  <a:pt x="1290" y="2059"/>
                </a:cubicBezTo>
                <a:cubicBezTo>
                  <a:pt x="909" y="2016"/>
                  <a:pt x="765" y="1930"/>
                  <a:pt x="607" y="1836"/>
                </a:cubicBezTo>
                <a:cubicBezTo>
                  <a:pt x="449" y="1742"/>
                  <a:pt x="429" y="1641"/>
                  <a:pt x="345" y="1498"/>
                </a:cubicBezTo>
                <a:cubicBezTo>
                  <a:pt x="261" y="1355"/>
                  <a:pt x="152" y="1176"/>
                  <a:pt x="100" y="976"/>
                </a:cubicBezTo>
                <a:cubicBezTo>
                  <a:pt x="48" y="776"/>
                  <a:pt x="0" y="463"/>
                  <a:pt x="31" y="300"/>
                </a:cubicBezTo>
                <a:cubicBezTo>
                  <a:pt x="62" y="137"/>
                  <a:pt x="173" y="68"/>
                  <a:pt x="284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5289" name="Text Box 70"/>
          <p:cNvSpPr txBox="1">
            <a:spLocks noChangeArrowheads="1"/>
          </p:cNvSpPr>
          <p:nvPr/>
        </p:nvSpPr>
        <p:spPr bwMode="auto">
          <a:xfrm>
            <a:off x="3844925" y="5562600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0.25</a:t>
            </a:r>
          </a:p>
        </p:txBody>
      </p:sp>
      <p:sp>
        <p:nvSpPr>
          <p:cNvPr id="95290" name="Freeform 71"/>
          <p:cNvSpPr>
            <a:spLocks/>
          </p:cNvSpPr>
          <p:nvPr/>
        </p:nvSpPr>
        <p:spPr bwMode="auto">
          <a:xfrm>
            <a:off x="3170238" y="4146550"/>
            <a:ext cx="2889250" cy="358775"/>
          </a:xfrm>
          <a:custGeom>
            <a:avLst/>
            <a:gdLst>
              <a:gd name="T0" fmla="*/ 2147483647 w 1820"/>
              <a:gd name="T1" fmla="*/ 0 h 226"/>
              <a:gd name="T2" fmla="*/ 2147483647 w 1820"/>
              <a:gd name="T3" fmla="*/ 2147483647 h 226"/>
              <a:gd name="T4" fmla="*/ 2147483647 w 1820"/>
              <a:gd name="T5" fmla="*/ 2147483647 h 226"/>
              <a:gd name="T6" fmla="*/ 2147483647 w 1820"/>
              <a:gd name="T7" fmla="*/ 2147483647 h 226"/>
              <a:gd name="T8" fmla="*/ 0 w 1820"/>
              <a:gd name="T9" fmla="*/ 2147483647 h 2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20"/>
              <a:gd name="T16" fmla="*/ 0 h 226"/>
              <a:gd name="T17" fmla="*/ 1820 w 1820"/>
              <a:gd name="T18" fmla="*/ 226 h 22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20" h="226">
                <a:moveTo>
                  <a:pt x="1820" y="0"/>
                </a:moveTo>
                <a:cubicBezTo>
                  <a:pt x="1629" y="79"/>
                  <a:pt x="1438" y="158"/>
                  <a:pt x="1259" y="192"/>
                </a:cubicBezTo>
                <a:cubicBezTo>
                  <a:pt x="1080" y="226"/>
                  <a:pt x="903" y="222"/>
                  <a:pt x="744" y="207"/>
                </a:cubicBezTo>
                <a:cubicBezTo>
                  <a:pt x="585" y="192"/>
                  <a:pt x="431" y="114"/>
                  <a:pt x="307" y="100"/>
                </a:cubicBezTo>
                <a:cubicBezTo>
                  <a:pt x="183" y="86"/>
                  <a:pt x="91" y="104"/>
                  <a:pt x="0" y="123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5291" name="Text Box 72"/>
          <p:cNvSpPr txBox="1">
            <a:spLocks noChangeArrowheads="1"/>
          </p:cNvSpPr>
          <p:nvPr/>
        </p:nvSpPr>
        <p:spPr bwMode="auto">
          <a:xfrm>
            <a:off x="4827588" y="4129088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0.25</a:t>
            </a:r>
          </a:p>
        </p:txBody>
      </p:sp>
      <p:sp>
        <p:nvSpPr>
          <p:cNvPr id="95292" name="Text Box 73"/>
          <p:cNvSpPr txBox="1">
            <a:spLocks noChangeArrowheads="1"/>
          </p:cNvSpPr>
          <p:nvPr/>
        </p:nvSpPr>
        <p:spPr bwMode="auto">
          <a:xfrm>
            <a:off x="1449388" y="6013450"/>
            <a:ext cx="123031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rgbClr val="FF0000"/>
                </a:solidFill>
              </a:rPr>
              <a:t>John bit</a:t>
            </a:r>
            <a:r>
              <a:rPr lang="en-US" sz="2400" b="0"/>
              <a:t> </a:t>
            </a:r>
          </a:p>
        </p:txBody>
      </p:sp>
      <p:sp>
        <p:nvSpPr>
          <p:cNvPr id="95293" name="Oval 61"/>
          <p:cNvSpPr>
            <a:spLocks noChangeArrowheads="1"/>
          </p:cNvSpPr>
          <p:nvPr/>
        </p:nvSpPr>
        <p:spPr bwMode="auto">
          <a:xfrm>
            <a:off x="558800" y="5840413"/>
            <a:ext cx="792163" cy="6953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95294" name="TextBox 86"/>
          <p:cNvSpPr txBox="1">
            <a:spLocks noChangeArrowheads="1"/>
          </p:cNvSpPr>
          <p:nvPr/>
        </p:nvSpPr>
        <p:spPr bwMode="auto">
          <a:xfrm>
            <a:off x="577850" y="5967413"/>
            <a:ext cx="695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start</a:t>
            </a:r>
          </a:p>
        </p:txBody>
      </p:sp>
      <p:sp>
        <p:nvSpPr>
          <p:cNvPr id="95295" name="Freeform 87"/>
          <p:cNvSpPr>
            <a:spLocks noChangeArrowheads="1"/>
          </p:cNvSpPr>
          <p:nvPr/>
        </p:nvSpPr>
        <p:spPr bwMode="auto">
          <a:xfrm>
            <a:off x="1179513" y="5029200"/>
            <a:ext cx="1106487" cy="854075"/>
          </a:xfrm>
          <a:custGeom>
            <a:avLst/>
            <a:gdLst>
              <a:gd name="T0" fmla="*/ 0 w 1106905"/>
              <a:gd name="T1" fmla="*/ 853574 h 854242"/>
              <a:gd name="T2" fmla="*/ 336376 w 1106905"/>
              <a:gd name="T3" fmla="*/ 288534 h 854242"/>
              <a:gd name="T4" fmla="*/ 1105233 w 1106905"/>
              <a:gd name="T5" fmla="*/ 0 h 854242"/>
              <a:gd name="T6" fmla="*/ 0 60000 65536"/>
              <a:gd name="T7" fmla="*/ 0 60000 65536"/>
              <a:gd name="T8" fmla="*/ 0 60000 65536"/>
              <a:gd name="T9" fmla="*/ 0 w 1106905"/>
              <a:gd name="T10" fmla="*/ 0 h 854242"/>
              <a:gd name="T11" fmla="*/ 1106905 w 1106905"/>
              <a:gd name="T12" fmla="*/ 854242 h 8542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06905" h="854242">
                <a:moveTo>
                  <a:pt x="0" y="854242"/>
                </a:moveTo>
                <a:cubicBezTo>
                  <a:pt x="76200" y="642687"/>
                  <a:pt x="152400" y="431132"/>
                  <a:pt x="336884" y="288758"/>
                </a:cubicBezTo>
                <a:cubicBezTo>
                  <a:pt x="521368" y="146384"/>
                  <a:pt x="814136" y="73192"/>
                  <a:pt x="1106905" y="0"/>
                </a:cubicBezTo>
              </a:path>
            </a:pathLst>
          </a:cu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cxnSp>
        <p:nvCxnSpPr>
          <p:cNvPr id="95296" name="Straight Arrow Connector 88"/>
          <p:cNvCxnSpPr>
            <a:cxnSpLocks noChangeShapeType="1"/>
            <a:stCxn id="95293" idx="0"/>
          </p:cNvCxnSpPr>
          <p:nvPr/>
        </p:nvCxnSpPr>
        <p:spPr bwMode="auto">
          <a:xfrm rot="5400000" flipH="1" flipV="1">
            <a:off x="-284162" y="4341813"/>
            <a:ext cx="2736850" cy="260350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95297" name="Text Box 74"/>
          <p:cNvSpPr txBox="1">
            <a:spLocks noChangeArrowheads="1"/>
          </p:cNvSpPr>
          <p:nvPr/>
        </p:nvSpPr>
        <p:spPr bwMode="auto">
          <a:xfrm>
            <a:off x="1362075" y="5727700"/>
            <a:ext cx="503238" cy="401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5298" name="Text Box 74"/>
          <p:cNvSpPr txBox="1">
            <a:spLocks noChangeArrowheads="1"/>
          </p:cNvSpPr>
          <p:nvPr/>
        </p:nvSpPr>
        <p:spPr bwMode="auto">
          <a:xfrm>
            <a:off x="515938" y="5241925"/>
            <a:ext cx="503237" cy="401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0.5</a:t>
            </a:r>
          </a:p>
        </p:txBody>
      </p:sp>
      <p:sp>
        <p:nvSpPr>
          <p:cNvPr id="95299" name="Text Box 74"/>
          <p:cNvSpPr txBox="1">
            <a:spLocks noChangeArrowheads="1"/>
          </p:cNvSpPr>
          <p:nvPr/>
        </p:nvSpPr>
        <p:spPr bwMode="auto">
          <a:xfrm>
            <a:off x="1390650" y="4852988"/>
            <a:ext cx="501650" cy="401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0.4</a:t>
            </a:r>
          </a:p>
        </p:txBody>
      </p:sp>
      <p:sp>
        <p:nvSpPr>
          <p:cNvPr id="95300" name="Freeform 92"/>
          <p:cNvSpPr>
            <a:spLocks noChangeArrowheads="1"/>
          </p:cNvSpPr>
          <p:nvPr/>
        </p:nvSpPr>
        <p:spPr bwMode="auto">
          <a:xfrm>
            <a:off x="1300163" y="4440238"/>
            <a:ext cx="5702300" cy="1739900"/>
          </a:xfrm>
          <a:custGeom>
            <a:avLst/>
            <a:gdLst>
              <a:gd name="T0" fmla="*/ 0 w 5702968"/>
              <a:gd name="T1" fmla="*/ 1633784 h 1740568"/>
              <a:gd name="T2" fmla="*/ 4028688 w 5702968"/>
              <a:gd name="T3" fmla="*/ 1633784 h 1740568"/>
              <a:gd name="T4" fmla="*/ 5098991 w 5702968"/>
              <a:gd name="T5" fmla="*/ 1465600 h 1740568"/>
              <a:gd name="T6" fmla="*/ 5700296 w 5702968"/>
              <a:gd name="T7" fmla="*/ 0 h 1740568"/>
              <a:gd name="T8" fmla="*/ 0 60000 65536"/>
              <a:gd name="T9" fmla="*/ 0 60000 65536"/>
              <a:gd name="T10" fmla="*/ 0 60000 65536"/>
              <a:gd name="T11" fmla="*/ 0 60000 65536"/>
              <a:gd name="T12" fmla="*/ 0 w 5702968"/>
              <a:gd name="T13" fmla="*/ 0 h 1740568"/>
              <a:gd name="T14" fmla="*/ 5702968 w 5702968"/>
              <a:gd name="T15" fmla="*/ 1740568 h 17405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02968" h="1740568">
                <a:moveTo>
                  <a:pt x="0" y="1636294"/>
                </a:moveTo>
                <a:lnTo>
                  <a:pt x="4030578" y="1636294"/>
                </a:lnTo>
                <a:cubicBezTo>
                  <a:pt x="4880809" y="1608220"/>
                  <a:pt x="4822657" y="1740568"/>
                  <a:pt x="5101389" y="1467852"/>
                </a:cubicBezTo>
                <a:cubicBezTo>
                  <a:pt x="5380121" y="1195136"/>
                  <a:pt x="5541544" y="597568"/>
                  <a:pt x="5702968" y="0"/>
                </a:cubicBezTo>
              </a:path>
            </a:pathLst>
          </a:cu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201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HMM Generation</a:t>
            </a:r>
          </a:p>
        </p:txBody>
      </p:sp>
      <p:sp>
        <p:nvSpPr>
          <p:cNvPr id="85" name="Content Placeholder 8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3" name="Date Placeholder 8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BF7B-881E-7043-92AA-B14101EF3EA1}" type="datetime1">
              <a:rPr lang="en-US" smtClean="0"/>
              <a:t>6/19/16</a:t>
            </a:fld>
            <a:endParaRPr lang="en-US"/>
          </a:p>
        </p:txBody>
      </p:sp>
      <p:sp>
        <p:nvSpPr>
          <p:cNvPr id="84" name="Footer Placeholder 8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Example due to Raymond Mooney</a:t>
            </a:r>
            <a:endParaRPr lang="en-US"/>
          </a:p>
        </p:txBody>
      </p:sp>
      <p:sp>
        <p:nvSpPr>
          <p:cNvPr id="962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0B1C36-5D62-478A-BAC7-601D34F91655}" type="slidenum">
              <a:rPr lang="en-US" smtClean="0">
                <a:latin typeface="Helvetica" pitchFamily="64" charset="0"/>
              </a:rPr>
              <a:pPr/>
              <a:t>6</a:t>
            </a:fld>
            <a:endParaRPr lang="en-US" smtClean="0">
              <a:latin typeface="Times New Roman" pitchFamily="6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59000" y="3968750"/>
            <a:ext cx="1316038" cy="1265238"/>
            <a:chOff x="3852" y="2120"/>
            <a:chExt cx="1098" cy="1242"/>
          </a:xfrm>
        </p:grpSpPr>
        <p:sp>
          <p:nvSpPr>
            <p:cNvPr id="96336" name="Freeform 4"/>
            <p:cNvSpPr>
              <a:spLocks/>
            </p:cNvSpPr>
            <p:nvPr/>
          </p:nvSpPr>
          <p:spPr bwMode="auto">
            <a:xfrm>
              <a:off x="3852" y="2127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6337" name="Freeform 5"/>
            <p:cNvSpPr>
              <a:spLocks/>
            </p:cNvSpPr>
            <p:nvPr/>
          </p:nvSpPr>
          <p:spPr bwMode="auto">
            <a:xfrm flipH="1">
              <a:off x="4401" y="2123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6338" name="Line 6"/>
            <p:cNvSpPr>
              <a:spLocks noChangeShapeType="1"/>
            </p:cNvSpPr>
            <p:nvPr/>
          </p:nvSpPr>
          <p:spPr bwMode="auto">
            <a:xfrm flipV="1">
              <a:off x="4025" y="2120"/>
              <a:ext cx="760" cy="8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96261" name="Text Box 7"/>
          <p:cNvSpPr txBox="1">
            <a:spLocks noChangeArrowheads="1"/>
          </p:cNvSpPr>
          <p:nvPr/>
        </p:nvSpPr>
        <p:spPr bwMode="auto">
          <a:xfrm>
            <a:off x="2193925" y="5195888"/>
            <a:ext cx="12255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PropNoun</a:t>
            </a:r>
          </a:p>
        </p:txBody>
      </p:sp>
      <p:sp>
        <p:nvSpPr>
          <p:cNvPr id="96262" name="Text Box 8"/>
          <p:cNvSpPr txBox="1">
            <a:spLocks noChangeArrowheads="1"/>
          </p:cNvSpPr>
          <p:nvPr/>
        </p:nvSpPr>
        <p:spPr bwMode="auto">
          <a:xfrm>
            <a:off x="2243138" y="4368800"/>
            <a:ext cx="66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John</a:t>
            </a:r>
          </a:p>
        </p:txBody>
      </p:sp>
      <p:sp>
        <p:nvSpPr>
          <p:cNvPr id="96263" name="Text Box 9"/>
          <p:cNvSpPr txBox="1">
            <a:spLocks noChangeArrowheads="1"/>
          </p:cNvSpPr>
          <p:nvPr/>
        </p:nvSpPr>
        <p:spPr bwMode="auto">
          <a:xfrm>
            <a:off x="2733675" y="4476750"/>
            <a:ext cx="730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Mary</a:t>
            </a:r>
          </a:p>
        </p:txBody>
      </p:sp>
      <p:sp>
        <p:nvSpPr>
          <p:cNvPr id="96264" name="Text Box 10"/>
          <p:cNvSpPr txBox="1">
            <a:spLocks noChangeArrowheads="1"/>
          </p:cNvSpPr>
          <p:nvPr/>
        </p:nvSpPr>
        <p:spPr bwMode="auto">
          <a:xfrm>
            <a:off x="2160588" y="4648200"/>
            <a:ext cx="730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Alice</a:t>
            </a:r>
          </a:p>
        </p:txBody>
      </p:sp>
      <p:sp>
        <p:nvSpPr>
          <p:cNvPr id="96265" name="Text Box 11"/>
          <p:cNvSpPr txBox="1">
            <a:spLocks noChangeArrowheads="1"/>
          </p:cNvSpPr>
          <p:nvPr/>
        </p:nvSpPr>
        <p:spPr bwMode="auto">
          <a:xfrm>
            <a:off x="2657475" y="4795838"/>
            <a:ext cx="6873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Jerry</a:t>
            </a:r>
          </a:p>
        </p:txBody>
      </p:sp>
      <p:sp>
        <p:nvSpPr>
          <p:cNvPr id="96266" name="Text Box 12"/>
          <p:cNvSpPr txBox="1">
            <a:spLocks noChangeArrowheads="1"/>
          </p:cNvSpPr>
          <p:nvPr/>
        </p:nvSpPr>
        <p:spPr bwMode="auto">
          <a:xfrm>
            <a:off x="2462213" y="4087813"/>
            <a:ext cx="66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Tom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462338" y="1846263"/>
            <a:ext cx="1316037" cy="1265237"/>
            <a:chOff x="3852" y="2120"/>
            <a:chExt cx="1098" cy="1242"/>
          </a:xfrm>
        </p:grpSpPr>
        <p:sp>
          <p:nvSpPr>
            <p:cNvPr id="96333" name="Freeform 14"/>
            <p:cNvSpPr>
              <a:spLocks/>
            </p:cNvSpPr>
            <p:nvPr/>
          </p:nvSpPr>
          <p:spPr bwMode="auto">
            <a:xfrm>
              <a:off x="3852" y="2127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33CC33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6334" name="Freeform 15"/>
            <p:cNvSpPr>
              <a:spLocks/>
            </p:cNvSpPr>
            <p:nvPr/>
          </p:nvSpPr>
          <p:spPr bwMode="auto">
            <a:xfrm flipH="1">
              <a:off x="4401" y="2123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33CC33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6335" name="Line 16"/>
            <p:cNvSpPr>
              <a:spLocks noChangeShapeType="1"/>
            </p:cNvSpPr>
            <p:nvPr/>
          </p:nvSpPr>
          <p:spPr bwMode="auto">
            <a:xfrm flipV="1">
              <a:off x="4025" y="2120"/>
              <a:ext cx="760" cy="8"/>
            </a:xfrm>
            <a:prstGeom prst="line">
              <a:avLst/>
            </a:prstGeom>
            <a:noFill/>
            <a:ln w="38100">
              <a:solidFill>
                <a:srgbClr val="33CC33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96268" name="Text Box 17"/>
          <p:cNvSpPr txBox="1">
            <a:spLocks noChangeArrowheads="1"/>
          </p:cNvSpPr>
          <p:nvPr/>
        </p:nvSpPr>
        <p:spPr bwMode="auto">
          <a:xfrm>
            <a:off x="3709988" y="3113088"/>
            <a:ext cx="7461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Noun</a:t>
            </a:r>
          </a:p>
        </p:txBody>
      </p:sp>
      <p:sp>
        <p:nvSpPr>
          <p:cNvPr id="96269" name="Text Box 18"/>
          <p:cNvSpPr txBox="1">
            <a:spLocks noChangeArrowheads="1"/>
          </p:cNvSpPr>
          <p:nvPr/>
        </p:nvSpPr>
        <p:spPr bwMode="auto">
          <a:xfrm>
            <a:off x="3846513" y="1868488"/>
            <a:ext cx="476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cat</a:t>
            </a:r>
          </a:p>
        </p:txBody>
      </p:sp>
      <p:sp>
        <p:nvSpPr>
          <p:cNvPr id="96270" name="Text Box 19"/>
          <p:cNvSpPr txBox="1">
            <a:spLocks noChangeArrowheads="1"/>
          </p:cNvSpPr>
          <p:nvPr/>
        </p:nvSpPr>
        <p:spPr bwMode="auto">
          <a:xfrm>
            <a:off x="3660775" y="2141538"/>
            <a:ext cx="5619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dog</a:t>
            </a:r>
          </a:p>
        </p:txBody>
      </p:sp>
      <p:sp>
        <p:nvSpPr>
          <p:cNvPr id="96271" name="Text Box 20"/>
          <p:cNvSpPr txBox="1">
            <a:spLocks noChangeArrowheads="1"/>
          </p:cNvSpPr>
          <p:nvPr/>
        </p:nvSpPr>
        <p:spPr bwMode="auto">
          <a:xfrm>
            <a:off x="3494088" y="2376488"/>
            <a:ext cx="4905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car</a:t>
            </a:r>
          </a:p>
        </p:txBody>
      </p:sp>
      <p:sp>
        <p:nvSpPr>
          <p:cNvPr id="96272" name="Text Box 21"/>
          <p:cNvSpPr txBox="1">
            <a:spLocks noChangeArrowheads="1"/>
          </p:cNvSpPr>
          <p:nvPr/>
        </p:nvSpPr>
        <p:spPr bwMode="auto">
          <a:xfrm>
            <a:off x="3567113" y="2614613"/>
            <a:ext cx="54768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pen</a:t>
            </a:r>
          </a:p>
        </p:txBody>
      </p:sp>
      <p:sp>
        <p:nvSpPr>
          <p:cNvPr id="96273" name="Text Box 22"/>
          <p:cNvSpPr txBox="1">
            <a:spLocks noChangeArrowheads="1"/>
          </p:cNvSpPr>
          <p:nvPr/>
        </p:nvSpPr>
        <p:spPr bwMode="auto">
          <a:xfrm>
            <a:off x="4079875" y="2297113"/>
            <a:ext cx="5476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bed</a:t>
            </a:r>
          </a:p>
        </p:txBody>
      </p:sp>
      <p:sp>
        <p:nvSpPr>
          <p:cNvPr id="96274" name="Text Box 23"/>
          <p:cNvSpPr txBox="1">
            <a:spLocks noChangeArrowheads="1"/>
          </p:cNvSpPr>
          <p:nvPr/>
        </p:nvSpPr>
        <p:spPr bwMode="auto">
          <a:xfrm>
            <a:off x="4006850" y="2571750"/>
            <a:ext cx="730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apple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919163" y="1865313"/>
            <a:ext cx="1316037" cy="1654175"/>
            <a:chOff x="610" y="1297"/>
            <a:chExt cx="829" cy="1042"/>
          </a:xfrm>
        </p:grpSpPr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610" y="1297"/>
              <a:ext cx="829" cy="797"/>
              <a:chOff x="3852" y="2120"/>
              <a:chExt cx="1098" cy="1242"/>
            </a:xfrm>
          </p:grpSpPr>
          <p:sp>
            <p:nvSpPr>
              <p:cNvPr id="96330" name="Freeform 26"/>
              <p:cNvSpPr>
                <a:spLocks/>
              </p:cNvSpPr>
              <p:nvPr/>
            </p:nvSpPr>
            <p:spPr bwMode="auto">
              <a:xfrm>
                <a:off x="3852" y="2127"/>
                <a:ext cx="549" cy="1235"/>
              </a:xfrm>
              <a:custGeom>
                <a:avLst/>
                <a:gdLst>
                  <a:gd name="T0" fmla="*/ 157 w 549"/>
                  <a:gd name="T1" fmla="*/ 0 h 1235"/>
                  <a:gd name="T2" fmla="*/ 295 w 549"/>
                  <a:gd name="T3" fmla="*/ 108 h 1235"/>
                  <a:gd name="T4" fmla="*/ 318 w 549"/>
                  <a:gd name="T5" fmla="*/ 254 h 1235"/>
                  <a:gd name="T6" fmla="*/ 249 w 549"/>
                  <a:gd name="T7" fmla="*/ 377 h 1235"/>
                  <a:gd name="T8" fmla="*/ 88 w 549"/>
                  <a:gd name="T9" fmla="*/ 500 h 1235"/>
                  <a:gd name="T10" fmla="*/ 19 w 549"/>
                  <a:gd name="T11" fmla="*/ 661 h 1235"/>
                  <a:gd name="T12" fmla="*/ 19 w 549"/>
                  <a:gd name="T13" fmla="*/ 861 h 1235"/>
                  <a:gd name="T14" fmla="*/ 134 w 549"/>
                  <a:gd name="T15" fmla="*/ 1053 h 1235"/>
                  <a:gd name="T16" fmla="*/ 241 w 549"/>
                  <a:gd name="T17" fmla="*/ 1206 h 1235"/>
                  <a:gd name="T18" fmla="*/ 549 w 549"/>
                  <a:gd name="T19" fmla="*/ 1229 h 12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9"/>
                  <a:gd name="T31" fmla="*/ 0 h 1235"/>
                  <a:gd name="T32" fmla="*/ 549 w 549"/>
                  <a:gd name="T33" fmla="*/ 1235 h 12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9" h="1235">
                    <a:moveTo>
                      <a:pt x="157" y="0"/>
                    </a:moveTo>
                    <a:cubicBezTo>
                      <a:pt x="212" y="33"/>
                      <a:pt x="268" y="66"/>
                      <a:pt x="295" y="108"/>
                    </a:cubicBezTo>
                    <a:cubicBezTo>
                      <a:pt x="322" y="150"/>
                      <a:pt x="326" y="209"/>
                      <a:pt x="318" y="254"/>
                    </a:cubicBezTo>
                    <a:cubicBezTo>
                      <a:pt x="310" y="299"/>
                      <a:pt x="287" y="336"/>
                      <a:pt x="249" y="377"/>
                    </a:cubicBezTo>
                    <a:cubicBezTo>
                      <a:pt x="211" y="418"/>
                      <a:pt x="126" y="453"/>
                      <a:pt x="88" y="500"/>
                    </a:cubicBezTo>
                    <a:cubicBezTo>
                      <a:pt x="50" y="547"/>
                      <a:pt x="30" y="601"/>
                      <a:pt x="19" y="661"/>
                    </a:cubicBezTo>
                    <a:cubicBezTo>
                      <a:pt x="8" y="721"/>
                      <a:pt x="0" y="796"/>
                      <a:pt x="19" y="861"/>
                    </a:cubicBezTo>
                    <a:cubicBezTo>
                      <a:pt x="38" y="926"/>
                      <a:pt x="97" y="996"/>
                      <a:pt x="134" y="1053"/>
                    </a:cubicBezTo>
                    <a:cubicBezTo>
                      <a:pt x="171" y="1110"/>
                      <a:pt x="172" y="1177"/>
                      <a:pt x="241" y="1206"/>
                    </a:cubicBezTo>
                    <a:cubicBezTo>
                      <a:pt x="310" y="1235"/>
                      <a:pt x="498" y="1227"/>
                      <a:pt x="549" y="1229"/>
                    </a:cubicBezTo>
                  </a:path>
                </a:pathLst>
              </a:cu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6331" name="Freeform 27"/>
              <p:cNvSpPr>
                <a:spLocks/>
              </p:cNvSpPr>
              <p:nvPr/>
            </p:nvSpPr>
            <p:spPr bwMode="auto">
              <a:xfrm flipH="1">
                <a:off x="4401" y="2123"/>
                <a:ext cx="549" cy="1235"/>
              </a:xfrm>
              <a:custGeom>
                <a:avLst/>
                <a:gdLst>
                  <a:gd name="T0" fmla="*/ 157 w 549"/>
                  <a:gd name="T1" fmla="*/ 0 h 1235"/>
                  <a:gd name="T2" fmla="*/ 295 w 549"/>
                  <a:gd name="T3" fmla="*/ 108 h 1235"/>
                  <a:gd name="T4" fmla="*/ 318 w 549"/>
                  <a:gd name="T5" fmla="*/ 254 h 1235"/>
                  <a:gd name="T6" fmla="*/ 249 w 549"/>
                  <a:gd name="T7" fmla="*/ 377 h 1235"/>
                  <a:gd name="T8" fmla="*/ 88 w 549"/>
                  <a:gd name="T9" fmla="*/ 500 h 1235"/>
                  <a:gd name="T10" fmla="*/ 19 w 549"/>
                  <a:gd name="T11" fmla="*/ 661 h 1235"/>
                  <a:gd name="T12" fmla="*/ 19 w 549"/>
                  <a:gd name="T13" fmla="*/ 861 h 1235"/>
                  <a:gd name="T14" fmla="*/ 134 w 549"/>
                  <a:gd name="T15" fmla="*/ 1053 h 1235"/>
                  <a:gd name="T16" fmla="*/ 241 w 549"/>
                  <a:gd name="T17" fmla="*/ 1206 h 1235"/>
                  <a:gd name="T18" fmla="*/ 549 w 549"/>
                  <a:gd name="T19" fmla="*/ 1229 h 12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9"/>
                  <a:gd name="T31" fmla="*/ 0 h 1235"/>
                  <a:gd name="T32" fmla="*/ 549 w 549"/>
                  <a:gd name="T33" fmla="*/ 1235 h 12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9" h="1235">
                    <a:moveTo>
                      <a:pt x="157" y="0"/>
                    </a:moveTo>
                    <a:cubicBezTo>
                      <a:pt x="212" y="33"/>
                      <a:pt x="268" y="66"/>
                      <a:pt x="295" y="108"/>
                    </a:cubicBezTo>
                    <a:cubicBezTo>
                      <a:pt x="322" y="150"/>
                      <a:pt x="326" y="209"/>
                      <a:pt x="318" y="254"/>
                    </a:cubicBezTo>
                    <a:cubicBezTo>
                      <a:pt x="310" y="299"/>
                      <a:pt x="287" y="336"/>
                      <a:pt x="249" y="377"/>
                    </a:cubicBezTo>
                    <a:cubicBezTo>
                      <a:pt x="211" y="418"/>
                      <a:pt x="126" y="453"/>
                      <a:pt x="88" y="500"/>
                    </a:cubicBezTo>
                    <a:cubicBezTo>
                      <a:pt x="50" y="547"/>
                      <a:pt x="30" y="601"/>
                      <a:pt x="19" y="661"/>
                    </a:cubicBezTo>
                    <a:cubicBezTo>
                      <a:pt x="8" y="721"/>
                      <a:pt x="0" y="796"/>
                      <a:pt x="19" y="861"/>
                    </a:cubicBezTo>
                    <a:cubicBezTo>
                      <a:pt x="38" y="926"/>
                      <a:pt x="97" y="996"/>
                      <a:pt x="134" y="1053"/>
                    </a:cubicBezTo>
                    <a:cubicBezTo>
                      <a:pt x="171" y="1110"/>
                      <a:pt x="172" y="1177"/>
                      <a:pt x="241" y="1206"/>
                    </a:cubicBezTo>
                    <a:cubicBezTo>
                      <a:pt x="310" y="1235"/>
                      <a:pt x="498" y="1227"/>
                      <a:pt x="549" y="1229"/>
                    </a:cubicBezTo>
                  </a:path>
                </a:pathLst>
              </a:cu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6332" name="Line 28"/>
              <p:cNvSpPr>
                <a:spLocks noChangeShapeType="1"/>
              </p:cNvSpPr>
              <p:nvPr/>
            </p:nvSpPr>
            <p:spPr bwMode="auto">
              <a:xfrm flipV="1">
                <a:off x="4025" y="2120"/>
                <a:ext cx="760" cy="8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96329" name="Text Box 29"/>
            <p:cNvSpPr txBox="1">
              <a:spLocks noChangeArrowheads="1"/>
            </p:cNvSpPr>
            <p:nvPr/>
          </p:nvSpPr>
          <p:spPr bwMode="auto">
            <a:xfrm>
              <a:off x="818" y="2089"/>
              <a:ext cx="345" cy="250"/>
            </a:xfrm>
            <a:prstGeom prst="rect">
              <a:avLst/>
            </a:prstGeom>
            <a:noFill/>
            <a:ln w="762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Det</a:t>
              </a:r>
            </a:p>
          </p:txBody>
        </p:sp>
      </p:grpSp>
      <p:sp>
        <p:nvSpPr>
          <p:cNvPr id="96276" name="Text Box 30"/>
          <p:cNvSpPr txBox="1">
            <a:spLocks noChangeArrowheads="1"/>
          </p:cNvSpPr>
          <p:nvPr/>
        </p:nvSpPr>
        <p:spPr bwMode="auto">
          <a:xfrm>
            <a:off x="1146175" y="2149475"/>
            <a:ext cx="2936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96277" name="Text Box 31"/>
          <p:cNvSpPr txBox="1">
            <a:spLocks noChangeArrowheads="1"/>
          </p:cNvSpPr>
          <p:nvPr/>
        </p:nvSpPr>
        <p:spPr bwMode="auto">
          <a:xfrm>
            <a:off x="1530350" y="2192338"/>
            <a:ext cx="4905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>
                <a:solidFill>
                  <a:srgbClr val="FF0000"/>
                </a:solidFill>
              </a:rPr>
              <a:t>the</a:t>
            </a:r>
          </a:p>
        </p:txBody>
      </p:sp>
      <p:sp>
        <p:nvSpPr>
          <p:cNvPr id="96278" name="Text Box 32"/>
          <p:cNvSpPr txBox="1">
            <a:spLocks noChangeArrowheads="1"/>
          </p:cNvSpPr>
          <p:nvPr/>
        </p:nvSpPr>
        <p:spPr bwMode="auto">
          <a:xfrm>
            <a:off x="1023938" y="2465388"/>
            <a:ext cx="4905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en-US" b="0">
                <a:solidFill>
                  <a:srgbClr val="FF0000"/>
                </a:solidFill>
              </a:rPr>
              <a:t>the</a:t>
            </a:r>
          </a:p>
        </p:txBody>
      </p:sp>
      <p:sp>
        <p:nvSpPr>
          <p:cNvPr id="96279" name="Text Box 33"/>
          <p:cNvSpPr txBox="1">
            <a:spLocks noChangeArrowheads="1"/>
          </p:cNvSpPr>
          <p:nvPr/>
        </p:nvSpPr>
        <p:spPr bwMode="auto">
          <a:xfrm>
            <a:off x="1285875" y="1862138"/>
            <a:ext cx="4905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>
                <a:solidFill>
                  <a:srgbClr val="FF0000"/>
                </a:solidFill>
              </a:rPr>
              <a:t>the</a:t>
            </a:r>
          </a:p>
        </p:txBody>
      </p:sp>
      <p:sp>
        <p:nvSpPr>
          <p:cNvPr id="96280" name="Text Box 34"/>
          <p:cNvSpPr txBox="1">
            <a:spLocks noChangeArrowheads="1"/>
          </p:cNvSpPr>
          <p:nvPr/>
        </p:nvSpPr>
        <p:spPr bwMode="auto">
          <a:xfrm>
            <a:off x="1330325" y="2697163"/>
            <a:ext cx="5603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>
                <a:solidFill>
                  <a:srgbClr val="FF0000"/>
                </a:solidFill>
              </a:rPr>
              <a:t>that</a:t>
            </a:r>
          </a:p>
        </p:txBody>
      </p:sp>
      <p:sp>
        <p:nvSpPr>
          <p:cNvPr id="96281" name="Text Box 35"/>
          <p:cNvSpPr txBox="1">
            <a:spLocks noChangeArrowheads="1"/>
          </p:cNvSpPr>
          <p:nvPr/>
        </p:nvSpPr>
        <p:spPr bwMode="auto">
          <a:xfrm>
            <a:off x="1298575" y="2301875"/>
            <a:ext cx="2936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96282" name="Text Box 36"/>
          <p:cNvSpPr txBox="1">
            <a:spLocks noChangeArrowheads="1"/>
          </p:cNvSpPr>
          <p:nvPr/>
        </p:nvSpPr>
        <p:spPr bwMode="auto">
          <a:xfrm>
            <a:off x="1668463" y="2430463"/>
            <a:ext cx="4905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>
                <a:solidFill>
                  <a:srgbClr val="FF0000"/>
                </a:solidFill>
              </a:rPr>
              <a:t>the</a:t>
            </a:r>
          </a:p>
        </p:txBody>
      </p:sp>
      <p:sp>
        <p:nvSpPr>
          <p:cNvPr id="96283" name="Text Box 37"/>
          <p:cNvSpPr txBox="1">
            <a:spLocks noChangeArrowheads="1"/>
          </p:cNvSpPr>
          <p:nvPr/>
        </p:nvSpPr>
        <p:spPr bwMode="auto">
          <a:xfrm>
            <a:off x="1450975" y="2454275"/>
            <a:ext cx="2936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>
                <a:solidFill>
                  <a:srgbClr val="FF0000"/>
                </a:solidFill>
              </a:rPr>
              <a:t>a</a:t>
            </a:r>
          </a:p>
        </p:txBody>
      </p: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5981700" y="3195638"/>
            <a:ext cx="1316038" cy="1265237"/>
            <a:chOff x="3768" y="2013"/>
            <a:chExt cx="829" cy="797"/>
          </a:xfrm>
        </p:grpSpPr>
        <p:sp>
          <p:nvSpPr>
            <p:cNvPr id="96325" name="Freeform 39"/>
            <p:cNvSpPr>
              <a:spLocks/>
            </p:cNvSpPr>
            <p:nvPr/>
          </p:nvSpPr>
          <p:spPr bwMode="auto">
            <a:xfrm>
              <a:off x="3768" y="2017"/>
              <a:ext cx="415" cy="793"/>
            </a:xfrm>
            <a:custGeom>
              <a:avLst/>
              <a:gdLst>
                <a:gd name="T0" fmla="*/ 51 w 549"/>
                <a:gd name="T1" fmla="*/ 0 h 1235"/>
                <a:gd name="T2" fmla="*/ 97 w 549"/>
                <a:gd name="T3" fmla="*/ 18 h 1235"/>
                <a:gd name="T4" fmla="*/ 104 w 549"/>
                <a:gd name="T5" fmla="*/ 43 h 1235"/>
                <a:gd name="T6" fmla="*/ 81 w 549"/>
                <a:gd name="T7" fmla="*/ 64 h 1235"/>
                <a:gd name="T8" fmla="*/ 29 w 549"/>
                <a:gd name="T9" fmla="*/ 85 h 1235"/>
                <a:gd name="T10" fmla="*/ 6 w 549"/>
                <a:gd name="T11" fmla="*/ 112 h 1235"/>
                <a:gd name="T12" fmla="*/ 6 w 549"/>
                <a:gd name="T13" fmla="*/ 146 h 1235"/>
                <a:gd name="T14" fmla="*/ 43 w 549"/>
                <a:gd name="T15" fmla="*/ 179 h 1235"/>
                <a:gd name="T16" fmla="*/ 79 w 549"/>
                <a:gd name="T17" fmla="*/ 205 h 1235"/>
                <a:gd name="T18" fmla="*/ 179 w 549"/>
                <a:gd name="T19" fmla="*/ 20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CC00CC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6326" name="Freeform 40"/>
            <p:cNvSpPr>
              <a:spLocks/>
            </p:cNvSpPr>
            <p:nvPr/>
          </p:nvSpPr>
          <p:spPr bwMode="auto">
            <a:xfrm flipH="1">
              <a:off x="4183" y="2015"/>
              <a:ext cx="414" cy="792"/>
            </a:xfrm>
            <a:custGeom>
              <a:avLst/>
              <a:gdLst>
                <a:gd name="T0" fmla="*/ 51 w 549"/>
                <a:gd name="T1" fmla="*/ 0 h 1235"/>
                <a:gd name="T2" fmla="*/ 95 w 549"/>
                <a:gd name="T3" fmla="*/ 18 h 1235"/>
                <a:gd name="T4" fmla="*/ 103 w 549"/>
                <a:gd name="T5" fmla="*/ 43 h 1235"/>
                <a:gd name="T6" fmla="*/ 81 w 549"/>
                <a:gd name="T7" fmla="*/ 63 h 1235"/>
                <a:gd name="T8" fmla="*/ 29 w 549"/>
                <a:gd name="T9" fmla="*/ 85 h 1235"/>
                <a:gd name="T10" fmla="*/ 6 w 549"/>
                <a:gd name="T11" fmla="*/ 112 h 1235"/>
                <a:gd name="T12" fmla="*/ 6 w 549"/>
                <a:gd name="T13" fmla="*/ 146 h 1235"/>
                <a:gd name="T14" fmla="*/ 43 w 549"/>
                <a:gd name="T15" fmla="*/ 178 h 1235"/>
                <a:gd name="T16" fmla="*/ 78 w 549"/>
                <a:gd name="T17" fmla="*/ 204 h 1235"/>
                <a:gd name="T18" fmla="*/ 177 w 549"/>
                <a:gd name="T19" fmla="*/ 208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CC00CC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6327" name="Line 41"/>
            <p:cNvSpPr>
              <a:spLocks noChangeShapeType="1"/>
            </p:cNvSpPr>
            <p:nvPr/>
          </p:nvSpPr>
          <p:spPr bwMode="auto">
            <a:xfrm flipV="1">
              <a:off x="3899" y="2013"/>
              <a:ext cx="573" cy="5"/>
            </a:xfrm>
            <a:prstGeom prst="line">
              <a:avLst/>
            </a:prstGeom>
            <a:noFill/>
            <a:ln w="38100">
              <a:solidFill>
                <a:srgbClr val="CC00CC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96285" name="Text Box 42"/>
          <p:cNvSpPr txBox="1">
            <a:spLocks noChangeArrowheads="1"/>
          </p:cNvSpPr>
          <p:nvPr/>
        </p:nvSpPr>
        <p:spPr bwMode="auto">
          <a:xfrm>
            <a:off x="6302375" y="4465638"/>
            <a:ext cx="6889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Verb</a:t>
            </a:r>
          </a:p>
        </p:txBody>
      </p:sp>
      <p:sp>
        <p:nvSpPr>
          <p:cNvPr id="96286" name="Text Box 43"/>
          <p:cNvSpPr txBox="1">
            <a:spLocks noChangeArrowheads="1"/>
          </p:cNvSpPr>
          <p:nvPr/>
        </p:nvSpPr>
        <p:spPr bwMode="auto">
          <a:xfrm>
            <a:off x="6419850" y="3209925"/>
            <a:ext cx="4476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bit</a:t>
            </a:r>
          </a:p>
        </p:txBody>
      </p:sp>
      <p:sp>
        <p:nvSpPr>
          <p:cNvPr id="96287" name="Text Box 44"/>
          <p:cNvSpPr txBox="1">
            <a:spLocks noChangeArrowheads="1"/>
          </p:cNvSpPr>
          <p:nvPr/>
        </p:nvSpPr>
        <p:spPr bwMode="auto">
          <a:xfrm>
            <a:off x="6042025" y="3636963"/>
            <a:ext cx="476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ate</a:t>
            </a:r>
          </a:p>
        </p:txBody>
      </p:sp>
      <p:sp>
        <p:nvSpPr>
          <p:cNvPr id="96288" name="Text Box 45"/>
          <p:cNvSpPr txBox="1">
            <a:spLocks noChangeArrowheads="1"/>
          </p:cNvSpPr>
          <p:nvPr/>
        </p:nvSpPr>
        <p:spPr bwMode="auto">
          <a:xfrm>
            <a:off x="6430963" y="3549650"/>
            <a:ext cx="576262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saw</a:t>
            </a:r>
          </a:p>
        </p:txBody>
      </p:sp>
      <p:sp>
        <p:nvSpPr>
          <p:cNvPr id="96289" name="Text Box 46"/>
          <p:cNvSpPr txBox="1">
            <a:spLocks noChangeArrowheads="1"/>
          </p:cNvSpPr>
          <p:nvPr/>
        </p:nvSpPr>
        <p:spPr bwMode="auto">
          <a:xfrm>
            <a:off x="6357938" y="3775075"/>
            <a:ext cx="857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played</a:t>
            </a:r>
          </a:p>
        </p:txBody>
      </p:sp>
      <p:sp>
        <p:nvSpPr>
          <p:cNvPr id="96290" name="Text Box 47"/>
          <p:cNvSpPr txBox="1">
            <a:spLocks noChangeArrowheads="1"/>
          </p:cNvSpPr>
          <p:nvPr/>
        </p:nvSpPr>
        <p:spPr bwMode="auto">
          <a:xfrm>
            <a:off x="6153150" y="4025900"/>
            <a:ext cx="4476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hit</a:t>
            </a:r>
          </a:p>
        </p:txBody>
      </p:sp>
      <p:sp>
        <p:nvSpPr>
          <p:cNvPr id="96291" name="Freeform 48"/>
          <p:cNvSpPr>
            <a:spLocks/>
          </p:cNvSpPr>
          <p:nvPr/>
        </p:nvSpPr>
        <p:spPr bwMode="auto">
          <a:xfrm>
            <a:off x="2047875" y="2903538"/>
            <a:ext cx="1560513" cy="409575"/>
          </a:xfrm>
          <a:custGeom>
            <a:avLst/>
            <a:gdLst>
              <a:gd name="T0" fmla="*/ 0 w 983"/>
              <a:gd name="T1" fmla="*/ 2147483647 h 258"/>
              <a:gd name="T2" fmla="*/ 2147483647 w 983"/>
              <a:gd name="T3" fmla="*/ 2147483647 h 258"/>
              <a:gd name="T4" fmla="*/ 2147483647 w 983"/>
              <a:gd name="T5" fmla="*/ 2147483647 h 258"/>
              <a:gd name="T6" fmla="*/ 2147483647 w 983"/>
              <a:gd name="T7" fmla="*/ 0 h 258"/>
              <a:gd name="T8" fmla="*/ 0 60000 65536"/>
              <a:gd name="T9" fmla="*/ 0 60000 65536"/>
              <a:gd name="T10" fmla="*/ 0 60000 65536"/>
              <a:gd name="T11" fmla="*/ 0 60000 65536"/>
              <a:gd name="T12" fmla="*/ 0 w 983"/>
              <a:gd name="T13" fmla="*/ 0 h 258"/>
              <a:gd name="T14" fmla="*/ 983 w 983"/>
              <a:gd name="T15" fmla="*/ 258 h 2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83" h="258">
                <a:moveTo>
                  <a:pt x="0" y="38"/>
                </a:moveTo>
                <a:cubicBezTo>
                  <a:pt x="75" y="111"/>
                  <a:pt x="151" y="184"/>
                  <a:pt x="253" y="215"/>
                </a:cubicBezTo>
                <a:cubicBezTo>
                  <a:pt x="355" y="246"/>
                  <a:pt x="492" y="258"/>
                  <a:pt x="614" y="222"/>
                </a:cubicBezTo>
                <a:cubicBezTo>
                  <a:pt x="736" y="186"/>
                  <a:pt x="859" y="93"/>
                  <a:pt x="983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6292" name="Text Box 49"/>
          <p:cNvSpPr txBox="1">
            <a:spLocks noChangeArrowheads="1"/>
          </p:cNvSpPr>
          <p:nvPr/>
        </p:nvSpPr>
        <p:spPr bwMode="auto">
          <a:xfrm>
            <a:off x="2466975" y="2930525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0.95</a:t>
            </a:r>
          </a:p>
        </p:txBody>
      </p:sp>
      <p:sp>
        <p:nvSpPr>
          <p:cNvPr id="96293" name="Freeform 50"/>
          <p:cNvSpPr>
            <a:spLocks/>
          </p:cNvSpPr>
          <p:nvPr/>
        </p:nvSpPr>
        <p:spPr bwMode="auto">
          <a:xfrm>
            <a:off x="4632325" y="2890838"/>
            <a:ext cx="1474788" cy="804862"/>
          </a:xfrm>
          <a:custGeom>
            <a:avLst/>
            <a:gdLst>
              <a:gd name="T0" fmla="*/ 0 w 929"/>
              <a:gd name="T1" fmla="*/ 0 h 507"/>
              <a:gd name="T2" fmla="*/ 2147483647 w 929"/>
              <a:gd name="T3" fmla="*/ 2147483647 h 507"/>
              <a:gd name="T4" fmla="*/ 2147483647 w 929"/>
              <a:gd name="T5" fmla="*/ 2147483647 h 507"/>
              <a:gd name="T6" fmla="*/ 2147483647 w 929"/>
              <a:gd name="T7" fmla="*/ 2147483647 h 507"/>
              <a:gd name="T8" fmla="*/ 0 60000 65536"/>
              <a:gd name="T9" fmla="*/ 0 60000 65536"/>
              <a:gd name="T10" fmla="*/ 0 60000 65536"/>
              <a:gd name="T11" fmla="*/ 0 60000 65536"/>
              <a:gd name="T12" fmla="*/ 0 w 929"/>
              <a:gd name="T13" fmla="*/ 0 h 507"/>
              <a:gd name="T14" fmla="*/ 929 w 929"/>
              <a:gd name="T15" fmla="*/ 507 h 50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29" h="507">
                <a:moveTo>
                  <a:pt x="0" y="0"/>
                </a:moveTo>
                <a:cubicBezTo>
                  <a:pt x="62" y="84"/>
                  <a:pt x="124" y="168"/>
                  <a:pt x="207" y="238"/>
                </a:cubicBezTo>
                <a:cubicBezTo>
                  <a:pt x="290" y="308"/>
                  <a:pt x="379" y="377"/>
                  <a:pt x="499" y="422"/>
                </a:cubicBezTo>
                <a:cubicBezTo>
                  <a:pt x="619" y="467"/>
                  <a:pt x="860" y="493"/>
                  <a:pt x="929" y="507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6294" name="Freeform 51"/>
          <p:cNvSpPr>
            <a:spLocks/>
          </p:cNvSpPr>
          <p:nvPr/>
        </p:nvSpPr>
        <p:spPr bwMode="auto">
          <a:xfrm>
            <a:off x="2084388" y="1747838"/>
            <a:ext cx="1547812" cy="569912"/>
          </a:xfrm>
          <a:custGeom>
            <a:avLst/>
            <a:gdLst>
              <a:gd name="T0" fmla="*/ 2147483647 w 975"/>
              <a:gd name="T1" fmla="*/ 2147483647 h 536"/>
              <a:gd name="T2" fmla="*/ 2147483647 w 975"/>
              <a:gd name="T3" fmla="*/ 2147483647 h 536"/>
              <a:gd name="T4" fmla="*/ 2147483647 w 975"/>
              <a:gd name="T5" fmla="*/ 2147483647 h 536"/>
              <a:gd name="T6" fmla="*/ 0 w 975"/>
              <a:gd name="T7" fmla="*/ 2147483647 h 536"/>
              <a:gd name="T8" fmla="*/ 0 60000 65536"/>
              <a:gd name="T9" fmla="*/ 0 60000 65536"/>
              <a:gd name="T10" fmla="*/ 0 60000 65536"/>
              <a:gd name="T11" fmla="*/ 0 60000 65536"/>
              <a:gd name="T12" fmla="*/ 0 w 975"/>
              <a:gd name="T13" fmla="*/ 0 h 536"/>
              <a:gd name="T14" fmla="*/ 975 w 975"/>
              <a:gd name="T15" fmla="*/ 536 h 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75" h="536">
                <a:moveTo>
                  <a:pt x="975" y="528"/>
                </a:moveTo>
                <a:cubicBezTo>
                  <a:pt x="877" y="343"/>
                  <a:pt x="779" y="158"/>
                  <a:pt x="668" y="83"/>
                </a:cubicBezTo>
                <a:cubicBezTo>
                  <a:pt x="557" y="8"/>
                  <a:pt x="418" y="0"/>
                  <a:pt x="307" y="75"/>
                </a:cubicBezTo>
                <a:cubicBezTo>
                  <a:pt x="196" y="150"/>
                  <a:pt x="52" y="458"/>
                  <a:pt x="0" y="536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6295" name="Text Box 52"/>
          <p:cNvSpPr txBox="1">
            <a:spLocks noChangeArrowheads="1"/>
          </p:cNvSpPr>
          <p:nvPr/>
        </p:nvSpPr>
        <p:spPr bwMode="auto">
          <a:xfrm>
            <a:off x="2589213" y="1404938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0.05</a:t>
            </a:r>
          </a:p>
        </p:txBody>
      </p:sp>
      <p:sp>
        <p:nvSpPr>
          <p:cNvPr id="96296" name="Text Box 53"/>
          <p:cNvSpPr txBox="1">
            <a:spLocks noChangeArrowheads="1"/>
          </p:cNvSpPr>
          <p:nvPr/>
        </p:nvSpPr>
        <p:spPr bwMode="auto">
          <a:xfrm>
            <a:off x="5157788" y="3094038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0.9</a:t>
            </a:r>
          </a:p>
        </p:txBody>
      </p:sp>
      <p:sp>
        <p:nvSpPr>
          <p:cNvPr id="96297" name="Text Box 54"/>
          <p:cNvSpPr txBox="1">
            <a:spLocks noChangeArrowheads="1"/>
          </p:cNvSpPr>
          <p:nvPr/>
        </p:nvSpPr>
        <p:spPr bwMode="auto">
          <a:xfrm>
            <a:off x="6518275" y="4019550"/>
            <a:ext cx="66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gave</a:t>
            </a:r>
          </a:p>
        </p:txBody>
      </p:sp>
      <p:sp>
        <p:nvSpPr>
          <p:cNvPr id="96298" name="Freeform 55"/>
          <p:cNvSpPr>
            <a:spLocks/>
          </p:cNvSpPr>
          <p:nvPr/>
        </p:nvSpPr>
        <p:spPr bwMode="auto">
          <a:xfrm>
            <a:off x="1839913" y="3109913"/>
            <a:ext cx="4146550" cy="984250"/>
          </a:xfrm>
          <a:custGeom>
            <a:avLst/>
            <a:gdLst>
              <a:gd name="T0" fmla="*/ 0 w 2612"/>
              <a:gd name="T1" fmla="*/ 0 h 620"/>
              <a:gd name="T2" fmla="*/ 2147483647 w 2612"/>
              <a:gd name="T3" fmla="*/ 2147483647 h 620"/>
              <a:gd name="T4" fmla="*/ 2147483647 w 2612"/>
              <a:gd name="T5" fmla="*/ 2147483647 h 620"/>
              <a:gd name="T6" fmla="*/ 2147483647 w 2612"/>
              <a:gd name="T7" fmla="*/ 2147483647 h 620"/>
              <a:gd name="T8" fmla="*/ 2147483647 w 2612"/>
              <a:gd name="T9" fmla="*/ 2147483647 h 6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12"/>
              <a:gd name="T16" fmla="*/ 0 h 620"/>
              <a:gd name="T17" fmla="*/ 2612 w 2612"/>
              <a:gd name="T18" fmla="*/ 620 h 6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12" h="620">
                <a:moveTo>
                  <a:pt x="0" y="0"/>
                </a:moveTo>
                <a:cubicBezTo>
                  <a:pt x="78" y="144"/>
                  <a:pt x="156" y="289"/>
                  <a:pt x="400" y="354"/>
                </a:cubicBezTo>
                <a:cubicBezTo>
                  <a:pt x="644" y="419"/>
                  <a:pt x="1171" y="354"/>
                  <a:pt x="1467" y="392"/>
                </a:cubicBezTo>
                <a:cubicBezTo>
                  <a:pt x="1763" y="430"/>
                  <a:pt x="1983" y="548"/>
                  <a:pt x="2174" y="584"/>
                </a:cubicBezTo>
                <a:cubicBezTo>
                  <a:pt x="2365" y="620"/>
                  <a:pt x="2488" y="613"/>
                  <a:pt x="2612" y="607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6299" name="Text Box 56"/>
          <p:cNvSpPr txBox="1">
            <a:spLocks noChangeArrowheads="1"/>
          </p:cNvSpPr>
          <p:nvPr/>
        </p:nvSpPr>
        <p:spPr bwMode="auto">
          <a:xfrm>
            <a:off x="4121150" y="3765550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0.05</a:t>
            </a:r>
          </a:p>
        </p:txBody>
      </p:sp>
      <p:sp>
        <p:nvSpPr>
          <p:cNvPr id="96300" name="Oval 57"/>
          <p:cNvSpPr>
            <a:spLocks noChangeArrowheads="1"/>
          </p:cNvSpPr>
          <p:nvPr/>
        </p:nvSpPr>
        <p:spPr bwMode="auto">
          <a:xfrm>
            <a:off x="8021638" y="3378200"/>
            <a:ext cx="792162" cy="6953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96301" name="Text Box 58"/>
          <p:cNvSpPr txBox="1">
            <a:spLocks noChangeArrowheads="1"/>
          </p:cNvSpPr>
          <p:nvPr/>
        </p:nvSpPr>
        <p:spPr bwMode="auto">
          <a:xfrm>
            <a:off x="8134350" y="3478213"/>
            <a:ext cx="603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stop</a:t>
            </a:r>
          </a:p>
        </p:txBody>
      </p:sp>
      <p:sp>
        <p:nvSpPr>
          <p:cNvPr id="96302" name="Freeform 59"/>
          <p:cNvSpPr>
            <a:spLocks/>
          </p:cNvSpPr>
          <p:nvPr/>
        </p:nvSpPr>
        <p:spPr bwMode="auto">
          <a:xfrm>
            <a:off x="7143750" y="3213100"/>
            <a:ext cx="1096963" cy="458788"/>
          </a:xfrm>
          <a:custGeom>
            <a:avLst/>
            <a:gdLst>
              <a:gd name="T0" fmla="*/ 0 w 691"/>
              <a:gd name="T1" fmla="*/ 2147483647 h 289"/>
              <a:gd name="T2" fmla="*/ 2147483647 w 691"/>
              <a:gd name="T3" fmla="*/ 2147483647 h 289"/>
              <a:gd name="T4" fmla="*/ 2147483647 w 691"/>
              <a:gd name="T5" fmla="*/ 2147483647 h 289"/>
              <a:gd name="T6" fmla="*/ 2147483647 w 691"/>
              <a:gd name="T7" fmla="*/ 2147483647 h 289"/>
              <a:gd name="T8" fmla="*/ 0 60000 65536"/>
              <a:gd name="T9" fmla="*/ 0 60000 65536"/>
              <a:gd name="T10" fmla="*/ 0 60000 65536"/>
              <a:gd name="T11" fmla="*/ 0 60000 65536"/>
              <a:gd name="T12" fmla="*/ 0 w 691"/>
              <a:gd name="T13" fmla="*/ 0 h 289"/>
              <a:gd name="T14" fmla="*/ 691 w 691"/>
              <a:gd name="T15" fmla="*/ 289 h 2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1" h="289">
                <a:moveTo>
                  <a:pt x="0" y="289"/>
                </a:moveTo>
                <a:cubicBezTo>
                  <a:pt x="38" y="243"/>
                  <a:pt x="76" y="197"/>
                  <a:pt x="146" y="150"/>
                </a:cubicBezTo>
                <a:cubicBezTo>
                  <a:pt x="216" y="103"/>
                  <a:pt x="332" y="8"/>
                  <a:pt x="423" y="4"/>
                </a:cubicBezTo>
                <a:cubicBezTo>
                  <a:pt x="514" y="0"/>
                  <a:pt x="649" y="106"/>
                  <a:pt x="691" y="127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6303" name="Text Box 60"/>
          <p:cNvSpPr txBox="1">
            <a:spLocks noChangeArrowheads="1"/>
          </p:cNvSpPr>
          <p:nvPr/>
        </p:nvSpPr>
        <p:spPr bwMode="auto">
          <a:xfrm>
            <a:off x="7480300" y="2795588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0.5</a:t>
            </a:r>
          </a:p>
        </p:txBody>
      </p:sp>
      <p:sp>
        <p:nvSpPr>
          <p:cNvPr id="96304" name="Freeform 61"/>
          <p:cNvSpPr>
            <a:spLocks/>
          </p:cNvSpPr>
          <p:nvPr/>
        </p:nvSpPr>
        <p:spPr bwMode="auto">
          <a:xfrm>
            <a:off x="4522788" y="1689100"/>
            <a:ext cx="4011612" cy="1701800"/>
          </a:xfrm>
          <a:custGeom>
            <a:avLst/>
            <a:gdLst>
              <a:gd name="T0" fmla="*/ 0 w 2527"/>
              <a:gd name="T1" fmla="*/ 2147483647 h 1072"/>
              <a:gd name="T2" fmla="*/ 2147483647 w 2527"/>
              <a:gd name="T3" fmla="*/ 2147483647 h 1072"/>
              <a:gd name="T4" fmla="*/ 2147483647 w 2527"/>
              <a:gd name="T5" fmla="*/ 2147483647 h 1072"/>
              <a:gd name="T6" fmla="*/ 2147483647 w 2527"/>
              <a:gd name="T7" fmla="*/ 2147483647 h 1072"/>
              <a:gd name="T8" fmla="*/ 2147483647 w 2527"/>
              <a:gd name="T9" fmla="*/ 2147483647 h 10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7"/>
              <a:gd name="T16" fmla="*/ 0 h 1072"/>
              <a:gd name="T17" fmla="*/ 2527 w 2527"/>
              <a:gd name="T18" fmla="*/ 1072 h 10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7" h="1072">
                <a:moveTo>
                  <a:pt x="0" y="358"/>
                </a:moveTo>
                <a:cubicBezTo>
                  <a:pt x="211" y="258"/>
                  <a:pt x="422" y="159"/>
                  <a:pt x="684" y="104"/>
                </a:cubicBezTo>
                <a:cubicBezTo>
                  <a:pt x="946" y="49"/>
                  <a:pt x="1299" y="0"/>
                  <a:pt x="1574" y="27"/>
                </a:cubicBezTo>
                <a:cubicBezTo>
                  <a:pt x="1849" y="54"/>
                  <a:pt x="2176" y="92"/>
                  <a:pt x="2335" y="266"/>
                </a:cubicBezTo>
                <a:cubicBezTo>
                  <a:pt x="2494" y="440"/>
                  <a:pt x="2496" y="938"/>
                  <a:pt x="2527" y="1072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6305" name="Text Box 62"/>
          <p:cNvSpPr txBox="1">
            <a:spLocks noChangeArrowheads="1"/>
          </p:cNvSpPr>
          <p:nvPr/>
        </p:nvSpPr>
        <p:spPr bwMode="auto">
          <a:xfrm>
            <a:off x="5772150" y="174625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6306" name="Freeform 63"/>
          <p:cNvSpPr>
            <a:spLocks/>
          </p:cNvSpPr>
          <p:nvPr/>
        </p:nvSpPr>
        <p:spPr bwMode="auto">
          <a:xfrm>
            <a:off x="3449638" y="4341813"/>
            <a:ext cx="2706687" cy="763587"/>
          </a:xfrm>
          <a:custGeom>
            <a:avLst/>
            <a:gdLst>
              <a:gd name="T0" fmla="*/ 0 w 1705"/>
              <a:gd name="T1" fmla="*/ 2147483647 h 481"/>
              <a:gd name="T2" fmla="*/ 2147483647 w 1705"/>
              <a:gd name="T3" fmla="*/ 2147483647 h 481"/>
              <a:gd name="T4" fmla="*/ 2147483647 w 1705"/>
              <a:gd name="T5" fmla="*/ 2147483647 h 481"/>
              <a:gd name="T6" fmla="*/ 2147483647 w 1705"/>
              <a:gd name="T7" fmla="*/ 0 h 481"/>
              <a:gd name="T8" fmla="*/ 0 60000 65536"/>
              <a:gd name="T9" fmla="*/ 0 60000 65536"/>
              <a:gd name="T10" fmla="*/ 0 60000 65536"/>
              <a:gd name="T11" fmla="*/ 0 60000 65536"/>
              <a:gd name="T12" fmla="*/ 0 w 1705"/>
              <a:gd name="T13" fmla="*/ 0 h 481"/>
              <a:gd name="T14" fmla="*/ 1705 w 1705"/>
              <a:gd name="T15" fmla="*/ 481 h 4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05" h="481">
                <a:moveTo>
                  <a:pt x="0" y="292"/>
                </a:moveTo>
                <a:cubicBezTo>
                  <a:pt x="64" y="335"/>
                  <a:pt x="128" y="379"/>
                  <a:pt x="315" y="399"/>
                </a:cubicBezTo>
                <a:cubicBezTo>
                  <a:pt x="502" y="419"/>
                  <a:pt x="889" y="481"/>
                  <a:pt x="1121" y="415"/>
                </a:cubicBezTo>
                <a:cubicBezTo>
                  <a:pt x="1353" y="349"/>
                  <a:pt x="1529" y="174"/>
                  <a:pt x="1705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6307" name="Text Box 64"/>
          <p:cNvSpPr txBox="1">
            <a:spLocks noChangeArrowheads="1"/>
          </p:cNvSpPr>
          <p:nvPr/>
        </p:nvSpPr>
        <p:spPr bwMode="auto">
          <a:xfrm>
            <a:off x="4176713" y="464820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0.8</a:t>
            </a:r>
          </a:p>
        </p:txBody>
      </p:sp>
      <p:sp>
        <p:nvSpPr>
          <p:cNvPr id="96308" name="Freeform 65"/>
          <p:cNvSpPr>
            <a:spLocks/>
          </p:cNvSpPr>
          <p:nvPr/>
        </p:nvSpPr>
        <p:spPr bwMode="auto">
          <a:xfrm>
            <a:off x="3230563" y="4037013"/>
            <a:ext cx="5072062" cy="1546225"/>
          </a:xfrm>
          <a:custGeom>
            <a:avLst/>
            <a:gdLst>
              <a:gd name="T0" fmla="*/ 0 w 3195"/>
              <a:gd name="T1" fmla="*/ 2147483647 h 974"/>
              <a:gd name="T2" fmla="*/ 2147483647 w 3195"/>
              <a:gd name="T3" fmla="*/ 2147483647 h 974"/>
              <a:gd name="T4" fmla="*/ 2147483647 w 3195"/>
              <a:gd name="T5" fmla="*/ 2147483647 h 974"/>
              <a:gd name="T6" fmla="*/ 2147483647 w 3195"/>
              <a:gd name="T7" fmla="*/ 0 h 974"/>
              <a:gd name="T8" fmla="*/ 0 60000 65536"/>
              <a:gd name="T9" fmla="*/ 0 60000 65536"/>
              <a:gd name="T10" fmla="*/ 0 60000 65536"/>
              <a:gd name="T11" fmla="*/ 0 60000 65536"/>
              <a:gd name="T12" fmla="*/ 0 w 3195"/>
              <a:gd name="T13" fmla="*/ 0 h 974"/>
              <a:gd name="T14" fmla="*/ 3195 w 3195"/>
              <a:gd name="T15" fmla="*/ 974 h 9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195" h="974">
                <a:moveTo>
                  <a:pt x="0" y="683"/>
                </a:moveTo>
                <a:cubicBezTo>
                  <a:pt x="368" y="763"/>
                  <a:pt x="736" y="844"/>
                  <a:pt x="1060" y="868"/>
                </a:cubicBezTo>
                <a:cubicBezTo>
                  <a:pt x="1384" y="892"/>
                  <a:pt x="1587" y="974"/>
                  <a:pt x="1943" y="829"/>
                </a:cubicBezTo>
                <a:cubicBezTo>
                  <a:pt x="2299" y="684"/>
                  <a:pt x="2747" y="342"/>
                  <a:pt x="3195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6309" name="Text Box 66"/>
          <p:cNvSpPr txBox="1">
            <a:spLocks noChangeArrowheads="1"/>
          </p:cNvSpPr>
          <p:nvPr/>
        </p:nvSpPr>
        <p:spPr bwMode="auto">
          <a:xfrm>
            <a:off x="5162550" y="512445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6310" name="Text Box 67"/>
          <p:cNvSpPr txBox="1">
            <a:spLocks noChangeArrowheads="1"/>
          </p:cNvSpPr>
          <p:nvPr/>
        </p:nvSpPr>
        <p:spPr bwMode="auto">
          <a:xfrm>
            <a:off x="1558925" y="433705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6311" name="Freeform 68"/>
          <p:cNvSpPr>
            <a:spLocks/>
          </p:cNvSpPr>
          <p:nvPr/>
        </p:nvSpPr>
        <p:spPr bwMode="auto">
          <a:xfrm>
            <a:off x="754063" y="2830513"/>
            <a:ext cx="1416050" cy="2035175"/>
          </a:xfrm>
          <a:custGeom>
            <a:avLst/>
            <a:gdLst>
              <a:gd name="T0" fmla="*/ 2147483647 w 892"/>
              <a:gd name="T1" fmla="*/ 2147483647 h 1282"/>
              <a:gd name="T2" fmla="*/ 2147483647 w 892"/>
              <a:gd name="T3" fmla="*/ 2147483647 h 1282"/>
              <a:gd name="T4" fmla="*/ 2147483647 w 892"/>
              <a:gd name="T5" fmla="*/ 2147483647 h 1282"/>
              <a:gd name="T6" fmla="*/ 2147483647 w 892"/>
              <a:gd name="T7" fmla="*/ 2147483647 h 1282"/>
              <a:gd name="T8" fmla="*/ 2147483647 w 892"/>
              <a:gd name="T9" fmla="*/ 0 h 12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2"/>
              <a:gd name="T16" fmla="*/ 0 h 1282"/>
              <a:gd name="T17" fmla="*/ 892 w 892"/>
              <a:gd name="T18" fmla="*/ 1282 h 12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2" h="1282">
                <a:moveTo>
                  <a:pt x="892" y="1282"/>
                </a:moveTo>
                <a:cubicBezTo>
                  <a:pt x="792" y="1266"/>
                  <a:pt x="693" y="1250"/>
                  <a:pt x="569" y="1190"/>
                </a:cubicBezTo>
                <a:cubicBezTo>
                  <a:pt x="445" y="1130"/>
                  <a:pt x="242" y="1022"/>
                  <a:pt x="147" y="921"/>
                </a:cubicBezTo>
                <a:cubicBezTo>
                  <a:pt x="52" y="820"/>
                  <a:pt x="2" y="736"/>
                  <a:pt x="1" y="583"/>
                </a:cubicBezTo>
                <a:cubicBezTo>
                  <a:pt x="0" y="430"/>
                  <a:pt x="69" y="215"/>
                  <a:pt x="139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6312" name="Freeform 69"/>
          <p:cNvSpPr>
            <a:spLocks/>
          </p:cNvSpPr>
          <p:nvPr/>
        </p:nvSpPr>
        <p:spPr bwMode="auto">
          <a:xfrm>
            <a:off x="450850" y="2573338"/>
            <a:ext cx="5876925" cy="3336925"/>
          </a:xfrm>
          <a:custGeom>
            <a:avLst/>
            <a:gdLst>
              <a:gd name="T0" fmla="*/ 2147483647 w 3702"/>
              <a:gd name="T1" fmla="*/ 2147483647 h 2102"/>
              <a:gd name="T2" fmla="*/ 2147483647 w 3702"/>
              <a:gd name="T3" fmla="*/ 2147483647 h 2102"/>
              <a:gd name="T4" fmla="*/ 2147483647 w 3702"/>
              <a:gd name="T5" fmla="*/ 2147483647 h 2102"/>
              <a:gd name="T6" fmla="*/ 2147483647 w 3702"/>
              <a:gd name="T7" fmla="*/ 2147483647 h 2102"/>
              <a:gd name="T8" fmla="*/ 2147483647 w 3702"/>
              <a:gd name="T9" fmla="*/ 2147483647 h 2102"/>
              <a:gd name="T10" fmla="*/ 2147483647 w 3702"/>
              <a:gd name="T11" fmla="*/ 2147483647 h 2102"/>
              <a:gd name="T12" fmla="*/ 2147483647 w 3702"/>
              <a:gd name="T13" fmla="*/ 2147483647 h 2102"/>
              <a:gd name="T14" fmla="*/ 2147483647 w 3702"/>
              <a:gd name="T15" fmla="*/ 2147483647 h 2102"/>
              <a:gd name="T16" fmla="*/ 2147483647 w 3702"/>
              <a:gd name="T17" fmla="*/ 2147483647 h 2102"/>
              <a:gd name="T18" fmla="*/ 2147483647 w 3702"/>
              <a:gd name="T19" fmla="*/ 0 h 210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702"/>
              <a:gd name="T31" fmla="*/ 0 h 2102"/>
              <a:gd name="T32" fmla="*/ 3702 w 3702"/>
              <a:gd name="T33" fmla="*/ 2102 h 210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702" h="2102">
                <a:moveTo>
                  <a:pt x="3702" y="1175"/>
                </a:moveTo>
                <a:cubicBezTo>
                  <a:pt x="3578" y="1467"/>
                  <a:pt x="3454" y="1759"/>
                  <a:pt x="3364" y="1905"/>
                </a:cubicBezTo>
                <a:cubicBezTo>
                  <a:pt x="3274" y="2051"/>
                  <a:pt x="3242" y="2019"/>
                  <a:pt x="3164" y="2051"/>
                </a:cubicBezTo>
                <a:cubicBezTo>
                  <a:pt x="3086" y="2083"/>
                  <a:pt x="3207" y="2096"/>
                  <a:pt x="2895" y="2097"/>
                </a:cubicBezTo>
                <a:cubicBezTo>
                  <a:pt x="2583" y="2098"/>
                  <a:pt x="1671" y="2102"/>
                  <a:pt x="1290" y="2059"/>
                </a:cubicBezTo>
                <a:cubicBezTo>
                  <a:pt x="909" y="2016"/>
                  <a:pt x="765" y="1930"/>
                  <a:pt x="607" y="1836"/>
                </a:cubicBezTo>
                <a:cubicBezTo>
                  <a:pt x="449" y="1742"/>
                  <a:pt x="429" y="1641"/>
                  <a:pt x="345" y="1498"/>
                </a:cubicBezTo>
                <a:cubicBezTo>
                  <a:pt x="261" y="1355"/>
                  <a:pt x="152" y="1176"/>
                  <a:pt x="100" y="976"/>
                </a:cubicBezTo>
                <a:cubicBezTo>
                  <a:pt x="48" y="776"/>
                  <a:pt x="0" y="463"/>
                  <a:pt x="31" y="300"/>
                </a:cubicBezTo>
                <a:cubicBezTo>
                  <a:pt x="62" y="137"/>
                  <a:pt x="173" y="68"/>
                  <a:pt x="284" y="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6313" name="Text Box 70"/>
          <p:cNvSpPr txBox="1">
            <a:spLocks noChangeArrowheads="1"/>
          </p:cNvSpPr>
          <p:nvPr/>
        </p:nvSpPr>
        <p:spPr bwMode="auto">
          <a:xfrm>
            <a:off x="3844925" y="5562600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0.25</a:t>
            </a:r>
          </a:p>
        </p:txBody>
      </p:sp>
      <p:sp>
        <p:nvSpPr>
          <p:cNvPr id="96314" name="Freeform 71"/>
          <p:cNvSpPr>
            <a:spLocks/>
          </p:cNvSpPr>
          <p:nvPr/>
        </p:nvSpPr>
        <p:spPr bwMode="auto">
          <a:xfrm>
            <a:off x="3170238" y="4146550"/>
            <a:ext cx="2889250" cy="358775"/>
          </a:xfrm>
          <a:custGeom>
            <a:avLst/>
            <a:gdLst>
              <a:gd name="T0" fmla="*/ 2147483647 w 1820"/>
              <a:gd name="T1" fmla="*/ 0 h 226"/>
              <a:gd name="T2" fmla="*/ 2147483647 w 1820"/>
              <a:gd name="T3" fmla="*/ 2147483647 h 226"/>
              <a:gd name="T4" fmla="*/ 2147483647 w 1820"/>
              <a:gd name="T5" fmla="*/ 2147483647 h 226"/>
              <a:gd name="T6" fmla="*/ 2147483647 w 1820"/>
              <a:gd name="T7" fmla="*/ 2147483647 h 226"/>
              <a:gd name="T8" fmla="*/ 0 w 1820"/>
              <a:gd name="T9" fmla="*/ 2147483647 h 2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20"/>
              <a:gd name="T16" fmla="*/ 0 h 226"/>
              <a:gd name="T17" fmla="*/ 1820 w 1820"/>
              <a:gd name="T18" fmla="*/ 226 h 22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20" h="226">
                <a:moveTo>
                  <a:pt x="1820" y="0"/>
                </a:moveTo>
                <a:cubicBezTo>
                  <a:pt x="1629" y="79"/>
                  <a:pt x="1438" y="158"/>
                  <a:pt x="1259" y="192"/>
                </a:cubicBezTo>
                <a:cubicBezTo>
                  <a:pt x="1080" y="226"/>
                  <a:pt x="903" y="222"/>
                  <a:pt x="744" y="207"/>
                </a:cubicBezTo>
                <a:cubicBezTo>
                  <a:pt x="585" y="192"/>
                  <a:pt x="431" y="114"/>
                  <a:pt x="307" y="100"/>
                </a:cubicBezTo>
                <a:cubicBezTo>
                  <a:pt x="183" y="86"/>
                  <a:pt x="91" y="104"/>
                  <a:pt x="0" y="123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6315" name="Text Box 72"/>
          <p:cNvSpPr txBox="1">
            <a:spLocks noChangeArrowheads="1"/>
          </p:cNvSpPr>
          <p:nvPr/>
        </p:nvSpPr>
        <p:spPr bwMode="auto">
          <a:xfrm>
            <a:off x="4827588" y="4129088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0.25</a:t>
            </a:r>
          </a:p>
        </p:txBody>
      </p:sp>
      <p:sp>
        <p:nvSpPr>
          <p:cNvPr id="96316" name="Text Box 73"/>
          <p:cNvSpPr txBox="1">
            <a:spLocks noChangeArrowheads="1"/>
          </p:cNvSpPr>
          <p:nvPr/>
        </p:nvSpPr>
        <p:spPr bwMode="auto">
          <a:xfrm>
            <a:off x="1449388" y="6013450"/>
            <a:ext cx="123031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rgbClr val="FF0000"/>
                </a:solidFill>
              </a:rPr>
              <a:t>John bit</a:t>
            </a:r>
            <a:r>
              <a:rPr lang="en-US" sz="2400" b="0"/>
              <a:t> </a:t>
            </a:r>
          </a:p>
        </p:txBody>
      </p:sp>
      <p:sp>
        <p:nvSpPr>
          <p:cNvPr id="96317" name="Oval 61"/>
          <p:cNvSpPr>
            <a:spLocks noChangeArrowheads="1"/>
          </p:cNvSpPr>
          <p:nvPr/>
        </p:nvSpPr>
        <p:spPr bwMode="auto">
          <a:xfrm>
            <a:off x="558800" y="5840413"/>
            <a:ext cx="792163" cy="6953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96318" name="TextBox 86"/>
          <p:cNvSpPr txBox="1">
            <a:spLocks noChangeArrowheads="1"/>
          </p:cNvSpPr>
          <p:nvPr/>
        </p:nvSpPr>
        <p:spPr bwMode="auto">
          <a:xfrm>
            <a:off x="577850" y="5967413"/>
            <a:ext cx="695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start</a:t>
            </a:r>
          </a:p>
        </p:txBody>
      </p:sp>
      <p:sp>
        <p:nvSpPr>
          <p:cNvPr id="96319" name="Freeform 87"/>
          <p:cNvSpPr>
            <a:spLocks noChangeArrowheads="1"/>
          </p:cNvSpPr>
          <p:nvPr/>
        </p:nvSpPr>
        <p:spPr bwMode="auto">
          <a:xfrm>
            <a:off x="1179513" y="5029200"/>
            <a:ext cx="1106487" cy="854075"/>
          </a:xfrm>
          <a:custGeom>
            <a:avLst/>
            <a:gdLst>
              <a:gd name="T0" fmla="*/ 0 w 1106905"/>
              <a:gd name="T1" fmla="*/ 853574 h 854242"/>
              <a:gd name="T2" fmla="*/ 336376 w 1106905"/>
              <a:gd name="T3" fmla="*/ 288534 h 854242"/>
              <a:gd name="T4" fmla="*/ 1105233 w 1106905"/>
              <a:gd name="T5" fmla="*/ 0 h 854242"/>
              <a:gd name="T6" fmla="*/ 0 60000 65536"/>
              <a:gd name="T7" fmla="*/ 0 60000 65536"/>
              <a:gd name="T8" fmla="*/ 0 60000 65536"/>
              <a:gd name="T9" fmla="*/ 0 w 1106905"/>
              <a:gd name="T10" fmla="*/ 0 h 854242"/>
              <a:gd name="T11" fmla="*/ 1106905 w 1106905"/>
              <a:gd name="T12" fmla="*/ 854242 h 8542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06905" h="854242">
                <a:moveTo>
                  <a:pt x="0" y="854242"/>
                </a:moveTo>
                <a:cubicBezTo>
                  <a:pt x="76200" y="642687"/>
                  <a:pt x="152400" y="431132"/>
                  <a:pt x="336884" y="288758"/>
                </a:cubicBezTo>
                <a:cubicBezTo>
                  <a:pt x="521368" y="146384"/>
                  <a:pt x="814136" y="73192"/>
                  <a:pt x="1106905" y="0"/>
                </a:cubicBezTo>
              </a:path>
            </a:pathLst>
          </a:cu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cxnSp>
        <p:nvCxnSpPr>
          <p:cNvPr id="96320" name="Straight Arrow Connector 88"/>
          <p:cNvCxnSpPr>
            <a:cxnSpLocks noChangeShapeType="1"/>
            <a:stCxn id="96317" idx="0"/>
          </p:cNvCxnSpPr>
          <p:nvPr/>
        </p:nvCxnSpPr>
        <p:spPr bwMode="auto">
          <a:xfrm rot="5400000" flipH="1" flipV="1">
            <a:off x="-284162" y="4341813"/>
            <a:ext cx="2736850" cy="260350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96321" name="Text Box 74"/>
          <p:cNvSpPr txBox="1">
            <a:spLocks noChangeArrowheads="1"/>
          </p:cNvSpPr>
          <p:nvPr/>
        </p:nvSpPr>
        <p:spPr bwMode="auto">
          <a:xfrm>
            <a:off x="1362075" y="5727700"/>
            <a:ext cx="503238" cy="401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6322" name="Text Box 74"/>
          <p:cNvSpPr txBox="1">
            <a:spLocks noChangeArrowheads="1"/>
          </p:cNvSpPr>
          <p:nvPr/>
        </p:nvSpPr>
        <p:spPr bwMode="auto">
          <a:xfrm>
            <a:off x="515938" y="5241925"/>
            <a:ext cx="503237" cy="401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0.5</a:t>
            </a:r>
          </a:p>
        </p:txBody>
      </p:sp>
      <p:sp>
        <p:nvSpPr>
          <p:cNvPr id="96323" name="Text Box 74"/>
          <p:cNvSpPr txBox="1">
            <a:spLocks noChangeArrowheads="1"/>
          </p:cNvSpPr>
          <p:nvPr/>
        </p:nvSpPr>
        <p:spPr bwMode="auto">
          <a:xfrm>
            <a:off x="1390650" y="4852988"/>
            <a:ext cx="501650" cy="401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0.4</a:t>
            </a:r>
          </a:p>
        </p:txBody>
      </p:sp>
      <p:sp>
        <p:nvSpPr>
          <p:cNvPr id="96324" name="Freeform 92"/>
          <p:cNvSpPr>
            <a:spLocks noChangeArrowheads="1"/>
          </p:cNvSpPr>
          <p:nvPr/>
        </p:nvSpPr>
        <p:spPr bwMode="auto">
          <a:xfrm>
            <a:off x="1300163" y="4440238"/>
            <a:ext cx="5702300" cy="1739900"/>
          </a:xfrm>
          <a:custGeom>
            <a:avLst/>
            <a:gdLst>
              <a:gd name="T0" fmla="*/ 0 w 5702968"/>
              <a:gd name="T1" fmla="*/ 1633784 h 1740568"/>
              <a:gd name="T2" fmla="*/ 4028688 w 5702968"/>
              <a:gd name="T3" fmla="*/ 1633784 h 1740568"/>
              <a:gd name="T4" fmla="*/ 5098991 w 5702968"/>
              <a:gd name="T5" fmla="*/ 1465600 h 1740568"/>
              <a:gd name="T6" fmla="*/ 5700296 w 5702968"/>
              <a:gd name="T7" fmla="*/ 0 h 1740568"/>
              <a:gd name="T8" fmla="*/ 0 60000 65536"/>
              <a:gd name="T9" fmla="*/ 0 60000 65536"/>
              <a:gd name="T10" fmla="*/ 0 60000 65536"/>
              <a:gd name="T11" fmla="*/ 0 60000 65536"/>
              <a:gd name="T12" fmla="*/ 0 w 5702968"/>
              <a:gd name="T13" fmla="*/ 0 h 1740568"/>
              <a:gd name="T14" fmla="*/ 5702968 w 5702968"/>
              <a:gd name="T15" fmla="*/ 1740568 h 17405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02968" h="1740568">
                <a:moveTo>
                  <a:pt x="0" y="1636294"/>
                </a:moveTo>
                <a:lnTo>
                  <a:pt x="4030578" y="1636294"/>
                </a:lnTo>
                <a:cubicBezTo>
                  <a:pt x="4880809" y="1608220"/>
                  <a:pt x="4822657" y="1740568"/>
                  <a:pt x="5101389" y="1467852"/>
                </a:cubicBezTo>
                <a:cubicBezTo>
                  <a:pt x="5380121" y="1195136"/>
                  <a:pt x="5541544" y="597568"/>
                  <a:pt x="5702968" y="0"/>
                </a:cubicBezTo>
              </a:path>
            </a:pathLst>
          </a:cu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724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HMM Generation</a:t>
            </a:r>
          </a:p>
        </p:txBody>
      </p:sp>
      <p:sp>
        <p:nvSpPr>
          <p:cNvPr id="85" name="Content Placeholder 8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3" name="Date Placeholder 8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84B00-C791-3A40-896B-BB3BD63A96C2}" type="datetime1">
              <a:rPr lang="en-US" smtClean="0"/>
              <a:t>6/19/16</a:t>
            </a:fld>
            <a:endParaRPr lang="en-US"/>
          </a:p>
        </p:txBody>
      </p:sp>
      <p:sp>
        <p:nvSpPr>
          <p:cNvPr id="84" name="Footer Placeholder 8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Example due to Raymond Mooney</a:t>
            </a:r>
            <a:endParaRPr lang="en-US"/>
          </a:p>
        </p:txBody>
      </p:sp>
      <p:sp>
        <p:nvSpPr>
          <p:cNvPr id="9728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E60064-3F57-4A4A-A0B6-982A2FD3D7DB}" type="slidenum">
              <a:rPr lang="en-US" smtClean="0">
                <a:latin typeface="Helvetica" pitchFamily="64" charset="0"/>
              </a:rPr>
              <a:pPr/>
              <a:t>7</a:t>
            </a:fld>
            <a:endParaRPr lang="en-US" smtClean="0">
              <a:latin typeface="Times New Roman" pitchFamily="6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59000" y="3968750"/>
            <a:ext cx="1316038" cy="1265238"/>
            <a:chOff x="3852" y="2120"/>
            <a:chExt cx="1098" cy="1242"/>
          </a:xfrm>
        </p:grpSpPr>
        <p:sp>
          <p:nvSpPr>
            <p:cNvPr id="97360" name="Freeform 4"/>
            <p:cNvSpPr>
              <a:spLocks/>
            </p:cNvSpPr>
            <p:nvPr/>
          </p:nvSpPr>
          <p:spPr bwMode="auto">
            <a:xfrm>
              <a:off x="3852" y="2127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7361" name="Freeform 5"/>
            <p:cNvSpPr>
              <a:spLocks/>
            </p:cNvSpPr>
            <p:nvPr/>
          </p:nvSpPr>
          <p:spPr bwMode="auto">
            <a:xfrm flipH="1">
              <a:off x="4401" y="2123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7362" name="Line 6"/>
            <p:cNvSpPr>
              <a:spLocks noChangeShapeType="1"/>
            </p:cNvSpPr>
            <p:nvPr/>
          </p:nvSpPr>
          <p:spPr bwMode="auto">
            <a:xfrm flipV="1">
              <a:off x="4025" y="2120"/>
              <a:ext cx="760" cy="8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97285" name="Text Box 7"/>
          <p:cNvSpPr txBox="1">
            <a:spLocks noChangeArrowheads="1"/>
          </p:cNvSpPr>
          <p:nvPr/>
        </p:nvSpPr>
        <p:spPr bwMode="auto">
          <a:xfrm>
            <a:off x="2193925" y="5195888"/>
            <a:ext cx="12255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PropNoun</a:t>
            </a:r>
          </a:p>
        </p:txBody>
      </p:sp>
      <p:sp>
        <p:nvSpPr>
          <p:cNvPr id="97286" name="Text Box 8"/>
          <p:cNvSpPr txBox="1">
            <a:spLocks noChangeArrowheads="1"/>
          </p:cNvSpPr>
          <p:nvPr/>
        </p:nvSpPr>
        <p:spPr bwMode="auto">
          <a:xfrm>
            <a:off x="2243138" y="4368800"/>
            <a:ext cx="66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John</a:t>
            </a:r>
          </a:p>
        </p:txBody>
      </p:sp>
      <p:sp>
        <p:nvSpPr>
          <p:cNvPr id="97287" name="Text Box 9"/>
          <p:cNvSpPr txBox="1">
            <a:spLocks noChangeArrowheads="1"/>
          </p:cNvSpPr>
          <p:nvPr/>
        </p:nvSpPr>
        <p:spPr bwMode="auto">
          <a:xfrm>
            <a:off x="2733675" y="4476750"/>
            <a:ext cx="730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Mary</a:t>
            </a:r>
          </a:p>
        </p:txBody>
      </p:sp>
      <p:sp>
        <p:nvSpPr>
          <p:cNvPr id="97288" name="Text Box 10"/>
          <p:cNvSpPr txBox="1">
            <a:spLocks noChangeArrowheads="1"/>
          </p:cNvSpPr>
          <p:nvPr/>
        </p:nvSpPr>
        <p:spPr bwMode="auto">
          <a:xfrm>
            <a:off x="2160588" y="4648200"/>
            <a:ext cx="730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Alice</a:t>
            </a:r>
          </a:p>
        </p:txBody>
      </p:sp>
      <p:sp>
        <p:nvSpPr>
          <p:cNvPr id="97289" name="Text Box 11"/>
          <p:cNvSpPr txBox="1">
            <a:spLocks noChangeArrowheads="1"/>
          </p:cNvSpPr>
          <p:nvPr/>
        </p:nvSpPr>
        <p:spPr bwMode="auto">
          <a:xfrm>
            <a:off x="2657475" y="4795838"/>
            <a:ext cx="6873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Jerry</a:t>
            </a:r>
          </a:p>
        </p:txBody>
      </p:sp>
      <p:sp>
        <p:nvSpPr>
          <p:cNvPr id="97290" name="Text Box 12"/>
          <p:cNvSpPr txBox="1">
            <a:spLocks noChangeArrowheads="1"/>
          </p:cNvSpPr>
          <p:nvPr/>
        </p:nvSpPr>
        <p:spPr bwMode="auto">
          <a:xfrm>
            <a:off x="2462213" y="4087813"/>
            <a:ext cx="66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Tom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462338" y="1846263"/>
            <a:ext cx="1316037" cy="1265237"/>
            <a:chOff x="3852" y="2120"/>
            <a:chExt cx="1098" cy="1242"/>
          </a:xfrm>
        </p:grpSpPr>
        <p:sp>
          <p:nvSpPr>
            <p:cNvPr id="97357" name="Freeform 14"/>
            <p:cNvSpPr>
              <a:spLocks/>
            </p:cNvSpPr>
            <p:nvPr/>
          </p:nvSpPr>
          <p:spPr bwMode="auto">
            <a:xfrm>
              <a:off x="3852" y="2127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33CC33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7358" name="Freeform 15"/>
            <p:cNvSpPr>
              <a:spLocks/>
            </p:cNvSpPr>
            <p:nvPr/>
          </p:nvSpPr>
          <p:spPr bwMode="auto">
            <a:xfrm flipH="1">
              <a:off x="4401" y="2123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33CC33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7359" name="Line 16"/>
            <p:cNvSpPr>
              <a:spLocks noChangeShapeType="1"/>
            </p:cNvSpPr>
            <p:nvPr/>
          </p:nvSpPr>
          <p:spPr bwMode="auto">
            <a:xfrm flipV="1">
              <a:off x="4025" y="2120"/>
              <a:ext cx="760" cy="8"/>
            </a:xfrm>
            <a:prstGeom prst="line">
              <a:avLst/>
            </a:prstGeom>
            <a:noFill/>
            <a:ln w="38100">
              <a:solidFill>
                <a:srgbClr val="33CC33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97292" name="Text Box 17"/>
          <p:cNvSpPr txBox="1">
            <a:spLocks noChangeArrowheads="1"/>
          </p:cNvSpPr>
          <p:nvPr/>
        </p:nvSpPr>
        <p:spPr bwMode="auto">
          <a:xfrm>
            <a:off x="3709988" y="3113088"/>
            <a:ext cx="7461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Noun</a:t>
            </a:r>
          </a:p>
        </p:txBody>
      </p:sp>
      <p:sp>
        <p:nvSpPr>
          <p:cNvPr id="97293" name="Text Box 18"/>
          <p:cNvSpPr txBox="1">
            <a:spLocks noChangeArrowheads="1"/>
          </p:cNvSpPr>
          <p:nvPr/>
        </p:nvSpPr>
        <p:spPr bwMode="auto">
          <a:xfrm>
            <a:off x="3846513" y="1868488"/>
            <a:ext cx="476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cat</a:t>
            </a:r>
          </a:p>
        </p:txBody>
      </p:sp>
      <p:sp>
        <p:nvSpPr>
          <p:cNvPr id="97294" name="Text Box 19"/>
          <p:cNvSpPr txBox="1">
            <a:spLocks noChangeArrowheads="1"/>
          </p:cNvSpPr>
          <p:nvPr/>
        </p:nvSpPr>
        <p:spPr bwMode="auto">
          <a:xfrm>
            <a:off x="3660775" y="2141538"/>
            <a:ext cx="5619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dog</a:t>
            </a:r>
          </a:p>
        </p:txBody>
      </p:sp>
      <p:sp>
        <p:nvSpPr>
          <p:cNvPr id="97295" name="Text Box 20"/>
          <p:cNvSpPr txBox="1">
            <a:spLocks noChangeArrowheads="1"/>
          </p:cNvSpPr>
          <p:nvPr/>
        </p:nvSpPr>
        <p:spPr bwMode="auto">
          <a:xfrm>
            <a:off x="3494088" y="2376488"/>
            <a:ext cx="4905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car</a:t>
            </a:r>
          </a:p>
        </p:txBody>
      </p:sp>
      <p:sp>
        <p:nvSpPr>
          <p:cNvPr id="97296" name="Text Box 21"/>
          <p:cNvSpPr txBox="1">
            <a:spLocks noChangeArrowheads="1"/>
          </p:cNvSpPr>
          <p:nvPr/>
        </p:nvSpPr>
        <p:spPr bwMode="auto">
          <a:xfrm>
            <a:off x="3567113" y="2614613"/>
            <a:ext cx="54768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pen</a:t>
            </a:r>
          </a:p>
        </p:txBody>
      </p:sp>
      <p:sp>
        <p:nvSpPr>
          <p:cNvPr id="97297" name="Text Box 22"/>
          <p:cNvSpPr txBox="1">
            <a:spLocks noChangeArrowheads="1"/>
          </p:cNvSpPr>
          <p:nvPr/>
        </p:nvSpPr>
        <p:spPr bwMode="auto">
          <a:xfrm>
            <a:off x="4079875" y="2297113"/>
            <a:ext cx="5476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bed</a:t>
            </a:r>
          </a:p>
        </p:txBody>
      </p:sp>
      <p:sp>
        <p:nvSpPr>
          <p:cNvPr id="97298" name="Text Box 23"/>
          <p:cNvSpPr txBox="1">
            <a:spLocks noChangeArrowheads="1"/>
          </p:cNvSpPr>
          <p:nvPr/>
        </p:nvSpPr>
        <p:spPr bwMode="auto">
          <a:xfrm>
            <a:off x="4006850" y="2571750"/>
            <a:ext cx="730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apple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919163" y="1865313"/>
            <a:ext cx="1316037" cy="1654175"/>
            <a:chOff x="610" y="1297"/>
            <a:chExt cx="829" cy="1042"/>
          </a:xfrm>
        </p:grpSpPr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610" y="1297"/>
              <a:ext cx="829" cy="797"/>
              <a:chOff x="3852" y="2120"/>
              <a:chExt cx="1098" cy="1242"/>
            </a:xfrm>
          </p:grpSpPr>
          <p:sp>
            <p:nvSpPr>
              <p:cNvPr id="97354" name="Freeform 26"/>
              <p:cNvSpPr>
                <a:spLocks/>
              </p:cNvSpPr>
              <p:nvPr/>
            </p:nvSpPr>
            <p:spPr bwMode="auto">
              <a:xfrm>
                <a:off x="3852" y="2127"/>
                <a:ext cx="549" cy="1235"/>
              </a:xfrm>
              <a:custGeom>
                <a:avLst/>
                <a:gdLst>
                  <a:gd name="T0" fmla="*/ 157 w 549"/>
                  <a:gd name="T1" fmla="*/ 0 h 1235"/>
                  <a:gd name="T2" fmla="*/ 295 w 549"/>
                  <a:gd name="T3" fmla="*/ 108 h 1235"/>
                  <a:gd name="T4" fmla="*/ 318 w 549"/>
                  <a:gd name="T5" fmla="*/ 254 h 1235"/>
                  <a:gd name="T6" fmla="*/ 249 w 549"/>
                  <a:gd name="T7" fmla="*/ 377 h 1235"/>
                  <a:gd name="T8" fmla="*/ 88 w 549"/>
                  <a:gd name="T9" fmla="*/ 500 h 1235"/>
                  <a:gd name="T10" fmla="*/ 19 w 549"/>
                  <a:gd name="T11" fmla="*/ 661 h 1235"/>
                  <a:gd name="T12" fmla="*/ 19 w 549"/>
                  <a:gd name="T13" fmla="*/ 861 h 1235"/>
                  <a:gd name="T14" fmla="*/ 134 w 549"/>
                  <a:gd name="T15" fmla="*/ 1053 h 1235"/>
                  <a:gd name="T16" fmla="*/ 241 w 549"/>
                  <a:gd name="T17" fmla="*/ 1206 h 1235"/>
                  <a:gd name="T18" fmla="*/ 549 w 549"/>
                  <a:gd name="T19" fmla="*/ 1229 h 12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9"/>
                  <a:gd name="T31" fmla="*/ 0 h 1235"/>
                  <a:gd name="T32" fmla="*/ 549 w 549"/>
                  <a:gd name="T33" fmla="*/ 1235 h 12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9" h="1235">
                    <a:moveTo>
                      <a:pt x="157" y="0"/>
                    </a:moveTo>
                    <a:cubicBezTo>
                      <a:pt x="212" y="33"/>
                      <a:pt x="268" y="66"/>
                      <a:pt x="295" y="108"/>
                    </a:cubicBezTo>
                    <a:cubicBezTo>
                      <a:pt x="322" y="150"/>
                      <a:pt x="326" y="209"/>
                      <a:pt x="318" y="254"/>
                    </a:cubicBezTo>
                    <a:cubicBezTo>
                      <a:pt x="310" y="299"/>
                      <a:pt x="287" y="336"/>
                      <a:pt x="249" y="377"/>
                    </a:cubicBezTo>
                    <a:cubicBezTo>
                      <a:pt x="211" y="418"/>
                      <a:pt x="126" y="453"/>
                      <a:pt x="88" y="500"/>
                    </a:cubicBezTo>
                    <a:cubicBezTo>
                      <a:pt x="50" y="547"/>
                      <a:pt x="30" y="601"/>
                      <a:pt x="19" y="661"/>
                    </a:cubicBezTo>
                    <a:cubicBezTo>
                      <a:pt x="8" y="721"/>
                      <a:pt x="0" y="796"/>
                      <a:pt x="19" y="861"/>
                    </a:cubicBezTo>
                    <a:cubicBezTo>
                      <a:pt x="38" y="926"/>
                      <a:pt x="97" y="996"/>
                      <a:pt x="134" y="1053"/>
                    </a:cubicBezTo>
                    <a:cubicBezTo>
                      <a:pt x="171" y="1110"/>
                      <a:pt x="172" y="1177"/>
                      <a:pt x="241" y="1206"/>
                    </a:cubicBezTo>
                    <a:cubicBezTo>
                      <a:pt x="310" y="1235"/>
                      <a:pt x="498" y="1227"/>
                      <a:pt x="549" y="1229"/>
                    </a:cubicBezTo>
                  </a:path>
                </a:pathLst>
              </a:cu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7355" name="Freeform 27"/>
              <p:cNvSpPr>
                <a:spLocks/>
              </p:cNvSpPr>
              <p:nvPr/>
            </p:nvSpPr>
            <p:spPr bwMode="auto">
              <a:xfrm flipH="1">
                <a:off x="4401" y="2123"/>
                <a:ext cx="549" cy="1235"/>
              </a:xfrm>
              <a:custGeom>
                <a:avLst/>
                <a:gdLst>
                  <a:gd name="T0" fmla="*/ 157 w 549"/>
                  <a:gd name="T1" fmla="*/ 0 h 1235"/>
                  <a:gd name="T2" fmla="*/ 295 w 549"/>
                  <a:gd name="T3" fmla="*/ 108 h 1235"/>
                  <a:gd name="T4" fmla="*/ 318 w 549"/>
                  <a:gd name="T5" fmla="*/ 254 h 1235"/>
                  <a:gd name="T6" fmla="*/ 249 w 549"/>
                  <a:gd name="T7" fmla="*/ 377 h 1235"/>
                  <a:gd name="T8" fmla="*/ 88 w 549"/>
                  <a:gd name="T9" fmla="*/ 500 h 1235"/>
                  <a:gd name="T10" fmla="*/ 19 w 549"/>
                  <a:gd name="T11" fmla="*/ 661 h 1235"/>
                  <a:gd name="T12" fmla="*/ 19 w 549"/>
                  <a:gd name="T13" fmla="*/ 861 h 1235"/>
                  <a:gd name="T14" fmla="*/ 134 w 549"/>
                  <a:gd name="T15" fmla="*/ 1053 h 1235"/>
                  <a:gd name="T16" fmla="*/ 241 w 549"/>
                  <a:gd name="T17" fmla="*/ 1206 h 1235"/>
                  <a:gd name="T18" fmla="*/ 549 w 549"/>
                  <a:gd name="T19" fmla="*/ 1229 h 12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9"/>
                  <a:gd name="T31" fmla="*/ 0 h 1235"/>
                  <a:gd name="T32" fmla="*/ 549 w 549"/>
                  <a:gd name="T33" fmla="*/ 1235 h 12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9" h="1235">
                    <a:moveTo>
                      <a:pt x="157" y="0"/>
                    </a:moveTo>
                    <a:cubicBezTo>
                      <a:pt x="212" y="33"/>
                      <a:pt x="268" y="66"/>
                      <a:pt x="295" y="108"/>
                    </a:cubicBezTo>
                    <a:cubicBezTo>
                      <a:pt x="322" y="150"/>
                      <a:pt x="326" y="209"/>
                      <a:pt x="318" y="254"/>
                    </a:cubicBezTo>
                    <a:cubicBezTo>
                      <a:pt x="310" y="299"/>
                      <a:pt x="287" y="336"/>
                      <a:pt x="249" y="377"/>
                    </a:cubicBezTo>
                    <a:cubicBezTo>
                      <a:pt x="211" y="418"/>
                      <a:pt x="126" y="453"/>
                      <a:pt x="88" y="500"/>
                    </a:cubicBezTo>
                    <a:cubicBezTo>
                      <a:pt x="50" y="547"/>
                      <a:pt x="30" y="601"/>
                      <a:pt x="19" y="661"/>
                    </a:cubicBezTo>
                    <a:cubicBezTo>
                      <a:pt x="8" y="721"/>
                      <a:pt x="0" y="796"/>
                      <a:pt x="19" y="861"/>
                    </a:cubicBezTo>
                    <a:cubicBezTo>
                      <a:pt x="38" y="926"/>
                      <a:pt x="97" y="996"/>
                      <a:pt x="134" y="1053"/>
                    </a:cubicBezTo>
                    <a:cubicBezTo>
                      <a:pt x="171" y="1110"/>
                      <a:pt x="172" y="1177"/>
                      <a:pt x="241" y="1206"/>
                    </a:cubicBezTo>
                    <a:cubicBezTo>
                      <a:pt x="310" y="1235"/>
                      <a:pt x="498" y="1227"/>
                      <a:pt x="549" y="1229"/>
                    </a:cubicBezTo>
                  </a:path>
                </a:pathLst>
              </a:cu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7356" name="Line 28"/>
              <p:cNvSpPr>
                <a:spLocks noChangeShapeType="1"/>
              </p:cNvSpPr>
              <p:nvPr/>
            </p:nvSpPr>
            <p:spPr bwMode="auto">
              <a:xfrm flipV="1">
                <a:off x="4025" y="2120"/>
                <a:ext cx="760" cy="8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97353" name="Text Box 29"/>
            <p:cNvSpPr txBox="1">
              <a:spLocks noChangeArrowheads="1"/>
            </p:cNvSpPr>
            <p:nvPr/>
          </p:nvSpPr>
          <p:spPr bwMode="auto">
            <a:xfrm>
              <a:off x="818" y="2089"/>
              <a:ext cx="345" cy="250"/>
            </a:xfrm>
            <a:prstGeom prst="rect">
              <a:avLst/>
            </a:prstGeom>
            <a:noFill/>
            <a:ln w="762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Det</a:t>
              </a:r>
            </a:p>
          </p:txBody>
        </p:sp>
      </p:grpSp>
      <p:sp>
        <p:nvSpPr>
          <p:cNvPr id="97300" name="Text Box 30"/>
          <p:cNvSpPr txBox="1">
            <a:spLocks noChangeArrowheads="1"/>
          </p:cNvSpPr>
          <p:nvPr/>
        </p:nvSpPr>
        <p:spPr bwMode="auto">
          <a:xfrm>
            <a:off x="1146175" y="2149475"/>
            <a:ext cx="2936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</a:t>
            </a:r>
          </a:p>
        </p:txBody>
      </p:sp>
      <p:sp>
        <p:nvSpPr>
          <p:cNvPr id="97301" name="Text Box 31"/>
          <p:cNvSpPr txBox="1">
            <a:spLocks noChangeArrowheads="1"/>
          </p:cNvSpPr>
          <p:nvPr/>
        </p:nvSpPr>
        <p:spPr bwMode="auto">
          <a:xfrm>
            <a:off x="1530350" y="2192338"/>
            <a:ext cx="4905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the</a:t>
            </a:r>
          </a:p>
        </p:txBody>
      </p:sp>
      <p:sp>
        <p:nvSpPr>
          <p:cNvPr id="97302" name="Text Box 32"/>
          <p:cNvSpPr txBox="1">
            <a:spLocks noChangeArrowheads="1"/>
          </p:cNvSpPr>
          <p:nvPr/>
        </p:nvSpPr>
        <p:spPr bwMode="auto">
          <a:xfrm>
            <a:off x="1023938" y="2465388"/>
            <a:ext cx="4905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en-US" b="0"/>
              <a:t>the</a:t>
            </a:r>
          </a:p>
        </p:txBody>
      </p:sp>
      <p:sp>
        <p:nvSpPr>
          <p:cNvPr id="97303" name="Text Box 33"/>
          <p:cNvSpPr txBox="1">
            <a:spLocks noChangeArrowheads="1"/>
          </p:cNvSpPr>
          <p:nvPr/>
        </p:nvSpPr>
        <p:spPr bwMode="auto">
          <a:xfrm>
            <a:off x="1285875" y="1862138"/>
            <a:ext cx="4905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the</a:t>
            </a:r>
          </a:p>
        </p:txBody>
      </p:sp>
      <p:sp>
        <p:nvSpPr>
          <p:cNvPr id="97304" name="Text Box 34"/>
          <p:cNvSpPr txBox="1">
            <a:spLocks noChangeArrowheads="1"/>
          </p:cNvSpPr>
          <p:nvPr/>
        </p:nvSpPr>
        <p:spPr bwMode="auto">
          <a:xfrm>
            <a:off x="1330325" y="2697163"/>
            <a:ext cx="5603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that</a:t>
            </a:r>
          </a:p>
        </p:txBody>
      </p:sp>
      <p:sp>
        <p:nvSpPr>
          <p:cNvPr id="97305" name="Text Box 35"/>
          <p:cNvSpPr txBox="1">
            <a:spLocks noChangeArrowheads="1"/>
          </p:cNvSpPr>
          <p:nvPr/>
        </p:nvSpPr>
        <p:spPr bwMode="auto">
          <a:xfrm>
            <a:off x="1298575" y="2301875"/>
            <a:ext cx="2936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</a:t>
            </a:r>
          </a:p>
        </p:txBody>
      </p:sp>
      <p:sp>
        <p:nvSpPr>
          <p:cNvPr id="97306" name="Text Box 36"/>
          <p:cNvSpPr txBox="1">
            <a:spLocks noChangeArrowheads="1"/>
          </p:cNvSpPr>
          <p:nvPr/>
        </p:nvSpPr>
        <p:spPr bwMode="auto">
          <a:xfrm>
            <a:off x="1668463" y="2430463"/>
            <a:ext cx="4905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the</a:t>
            </a:r>
          </a:p>
        </p:txBody>
      </p:sp>
      <p:sp>
        <p:nvSpPr>
          <p:cNvPr id="97307" name="Text Box 37"/>
          <p:cNvSpPr txBox="1">
            <a:spLocks noChangeArrowheads="1"/>
          </p:cNvSpPr>
          <p:nvPr/>
        </p:nvSpPr>
        <p:spPr bwMode="auto">
          <a:xfrm>
            <a:off x="1450975" y="2454275"/>
            <a:ext cx="2936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</a:t>
            </a:r>
          </a:p>
        </p:txBody>
      </p: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5981700" y="3195638"/>
            <a:ext cx="1316038" cy="1265237"/>
            <a:chOff x="3768" y="2013"/>
            <a:chExt cx="829" cy="797"/>
          </a:xfrm>
        </p:grpSpPr>
        <p:sp>
          <p:nvSpPr>
            <p:cNvPr id="97349" name="Freeform 39"/>
            <p:cNvSpPr>
              <a:spLocks/>
            </p:cNvSpPr>
            <p:nvPr/>
          </p:nvSpPr>
          <p:spPr bwMode="auto">
            <a:xfrm>
              <a:off x="3768" y="2017"/>
              <a:ext cx="415" cy="793"/>
            </a:xfrm>
            <a:custGeom>
              <a:avLst/>
              <a:gdLst>
                <a:gd name="T0" fmla="*/ 51 w 549"/>
                <a:gd name="T1" fmla="*/ 0 h 1235"/>
                <a:gd name="T2" fmla="*/ 97 w 549"/>
                <a:gd name="T3" fmla="*/ 18 h 1235"/>
                <a:gd name="T4" fmla="*/ 104 w 549"/>
                <a:gd name="T5" fmla="*/ 43 h 1235"/>
                <a:gd name="T6" fmla="*/ 81 w 549"/>
                <a:gd name="T7" fmla="*/ 64 h 1235"/>
                <a:gd name="T8" fmla="*/ 29 w 549"/>
                <a:gd name="T9" fmla="*/ 85 h 1235"/>
                <a:gd name="T10" fmla="*/ 6 w 549"/>
                <a:gd name="T11" fmla="*/ 112 h 1235"/>
                <a:gd name="T12" fmla="*/ 6 w 549"/>
                <a:gd name="T13" fmla="*/ 146 h 1235"/>
                <a:gd name="T14" fmla="*/ 43 w 549"/>
                <a:gd name="T15" fmla="*/ 179 h 1235"/>
                <a:gd name="T16" fmla="*/ 79 w 549"/>
                <a:gd name="T17" fmla="*/ 205 h 1235"/>
                <a:gd name="T18" fmla="*/ 179 w 549"/>
                <a:gd name="T19" fmla="*/ 20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CC00CC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7350" name="Freeform 40"/>
            <p:cNvSpPr>
              <a:spLocks/>
            </p:cNvSpPr>
            <p:nvPr/>
          </p:nvSpPr>
          <p:spPr bwMode="auto">
            <a:xfrm flipH="1">
              <a:off x="4183" y="2015"/>
              <a:ext cx="414" cy="792"/>
            </a:xfrm>
            <a:custGeom>
              <a:avLst/>
              <a:gdLst>
                <a:gd name="T0" fmla="*/ 51 w 549"/>
                <a:gd name="T1" fmla="*/ 0 h 1235"/>
                <a:gd name="T2" fmla="*/ 95 w 549"/>
                <a:gd name="T3" fmla="*/ 18 h 1235"/>
                <a:gd name="T4" fmla="*/ 103 w 549"/>
                <a:gd name="T5" fmla="*/ 43 h 1235"/>
                <a:gd name="T6" fmla="*/ 81 w 549"/>
                <a:gd name="T7" fmla="*/ 63 h 1235"/>
                <a:gd name="T8" fmla="*/ 29 w 549"/>
                <a:gd name="T9" fmla="*/ 85 h 1235"/>
                <a:gd name="T10" fmla="*/ 6 w 549"/>
                <a:gd name="T11" fmla="*/ 112 h 1235"/>
                <a:gd name="T12" fmla="*/ 6 w 549"/>
                <a:gd name="T13" fmla="*/ 146 h 1235"/>
                <a:gd name="T14" fmla="*/ 43 w 549"/>
                <a:gd name="T15" fmla="*/ 178 h 1235"/>
                <a:gd name="T16" fmla="*/ 78 w 549"/>
                <a:gd name="T17" fmla="*/ 204 h 1235"/>
                <a:gd name="T18" fmla="*/ 177 w 549"/>
                <a:gd name="T19" fmla="*/ 208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CC00CC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7351" name="Line 41"/>
            <p:cNvSpPr>
              <a:spLocks noChangeShapeType="1"/>
            </p:cNvSpPr>
            <p:nvPr/>
          </p:nvSpPr>
          <p:spPr bwMode="auto">
            <a:xfrm flipV="1">
              <a:off x="3899" y="2013"/>
              <a:ext cx="573" cy="5"/>
            </a:xfrm>
            <a:prstGeom prst="line">
              <a:avLst/>
            </a:prstGeom>
            <a:noFill/>
            <a:ln w="38100">
              <a:solidFill>
                <a:srgbClr val="CC00CC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97309" name="Text Box 42"/>
          <p:cNvSpPr txBox="1">
            <a:spLocks noChangeArrowheads="1"/>
          </p:cNvSpPr>
          <p:nvPr/>
        </p:nvSpPr>
        <p:spPr bwMode="auto">
          <a:xfrm>
            <a:off x="6302375" y="4465638"/>
            <a:ext cx="6889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Verb</a:t>
            </a:r>
          </a:p>
        </p:txBody>
      </p:sp>
      <p:sp>
        <p:nvSpPr>
          <p:cNvPr id="97310" name="Text Box 43"/>
          <p:cNvSpPr txBox="1">
            <a:spLocks noChangeArrowheads="1"/>
          </p:cNvSpPr>
          <p:nvPr/>
        </p:nvSpPr>
        <p:spPr bwMode="auto">
          <a:xfrm>
            <a:off x="6419850" y="3209925"/>
            <a:ext cx="4476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bit</a:t>
            </a:r>
          </a:p>
        </p:txBody>
      </p:sp>
      <p:sp>
        <p:nvSpPr>
          <p:cNvPr id="97311" name="Text Box 44"/>
          <p:cNvSpPr txBox="1">
            <a:spLocks noChangeArrowheads="1"/>
          </p:cNvSpPr>
          <p:nvPr/>
        </p:nvSpPr>
        <p:spPr bwMode="auto">
          <a:xfrm>
            <a:off x="6042025" y="3636963"/>
            <a:ext cx="476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ate</a:t>
            </a:r>
          </a:p>
        </p:txBody>
      </p:sp>
      <p:sp>
        <p:nvSpPr>
          <p:cNvPr id="97312" name="Text Box 45"/>
          <p:cNvSpPr txBox="1">
            <a:spLocks noChangeArrowheads="1"/>
          </p:cNvSpPr>
          <p:nvPr/>
        </p:nvSpPr>
        <p:spPr bwMode="auto">
          <a:xfrm>
            <a:off x="6430963" y="3549650"/>
            <a:ext cx="576262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saw</a:t>
            </a:r>
          </a:p>
        </p:txBody>
      </p:sp>
      <p:sp>
        <p:nvSpPr>
          <p:cNvPr id="97313" name="Text Box 46"/>
          <p:cNvSpPr txBox="1">
            <a:spLocks noChangeArrowheads="1"/>
          </p:cNvSpPr>
          <p:nvPr/>
        </p:nvSpPr>
        <p:spPr bwMode="auto">
          <a:xfrm>
            <a:off x="6357938" y="3775075"/>
            <a:ext cx="857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played</a:t>
            </a:r>
          </a:p>
        </p:txBody>
      </p:sp>
      <p:sp>
        <p:nvSpPr>
          <p:cNvPr id="97314" name="Text Box 47"/>
          <p:cNvSpPr txBox="1">
            <a:spLocks noChangeArrowheads="1"/>
          </p:cNvSpPr>
          <p:nvPr/>
        </p:nvSpPr>
        <p:spPr bwMode="auto">
          <a:xfrm>
            <a:off x="6153150" y="4025900"/>
            <a:ext cx="4476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hit</a:t>
            </a:r>
          </a:p>
        </p:txBody>
      </p:sp>
      <p:sp>
        <p:nvSpPr>
          <p:cNvPr id="97315" name="Freeform 48"/>
          <p:cNvSpPr>
            <a:spLocks/>
          </p:cNvSpPr>
          <p:nvPr/>
        </p:nvSpPr>
        <p:spPr bwMode="auto">
          <a:xfrm>
            <a:off x="2047875" y="2903538"/>
            <a:ext cx="1560513" cy="409575"/>
          </a:xfrm>
          <a:custGeom>
            <a:avLst/>
            <a:gdLst>
              <a:gd name="T0" fmla="*/ 0 w 983"/>
              <a:gd name="T1" fmla="*/ 2147483647 h 258"/>
              <a:gd name="T2" fmla="*/ 2147483647 w 983"/>
              <a:gd name="T3" fmla="*/ 2147483647 h 258"/>
              <a:gd name="T4" fmla="*/ 2147483647 w 983"/>
              <a:gd name="T5" fmla="*/ 2147483647 h 258"/>
              <a:gd name="T6" fmla="*/ 2147483647 w 983"/>
              <a:gd name="T7" fmla="*/ 0 h 258"/>
              <a:gd name="T8" fmla="*/ 0 60000 65536"/>
              <a:gd name="T9" fmla="*/ 0 60000 65536"/>
              <a:gd name="T10" fmla="*/ 0 60000 65536"/>
              <a:gd name="T11" fmla="*/ 0 60000 65536"/>
              <a:gd name="T12" fmla="*/ 0 w 983"/>
              <a:gd name="T13" fmla="*/ 0 h 258"/>
              <a:gd name="T14" fmla="*/ 983 w 983"/>
              <a:gd name="T15" fmla="*/ 258 h 2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83" h="258">
                <a:moveTo>
                  <a:pt x="0" y="38"/>
                </a:moveTo>
                <a:cubicBezTo>
                  <a:pt x="75" y="111"/>
                  <a:pt x="151" y="184"/>
                  <a:pt x="253" y="215"/>
                </a:cubicBezTo>
                <a:cubicBezTo>
                  <a:pt x="355" y="246"/>
                  <a:pt x="492" y="258"/>
                  <a:pt x="614" y="222"/>
                </a:cubicBezTo>
                <a:cubicBezTo>
                  <a:pt x="736" y="186"/>
                  <a:pt x="859" y="93"/>
                  <a:pt x="983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7316" name="Text Box 49"/>
          <p:cNvSpPr txBox="1">
            <a:spLocks noChangeArrowheads="1"/>
          </p:cNvSpPr>
          <p:nvPr/>
        </p:nvSpPr>
        <p:spPr bwMode="auto">
          <a:xfrm>
            <a:off x="2466975" y="2930525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0.95</a:t>
            </a:r>
          </a:p>
        </p:txBody>
      </p:sp>
      <p:sp>
        <p:nvSpPr>
          <p:cNvPr id="97317" name="Freeform 50"/>
          <p:cNvSpPr>
            <a:spLocks/>
          </p:cNvSpPr>
          <p:nvPr/>
        </p:nvSpPr>
        <p:spPr bwMode="auto">
          <a:xfrm>
            <a:off x="4632325" y="2890838"/>
            <a:ext cx="1474788" cy="804862"/>
          </a:xfrm>
          <a:custGeom>
            <a:avLst/>
            <a:gdLst>
              <a:gd name="T0" fmla="*/ 0 w 929"/>
              <a:gd name="T1" fmla="*/ 0 h 507"/>
              <a:gd name="T2" fmla="*/ 2147483647 w 929"/>
              <a:gd name="T3" fmla="*/ 2147483647 h 507"/>
              <a:gd name="T4" fmla="*/ 2147483647 w 929"/>
              <a:gd name="T5" fmla="*/ 2147483647 h 507"/>
              <a:gd name="T6" fmla="*/ 2147483647 w 929"/>
              <a:gd name="T7" fmla="*/ 2147483647 h 507"/>
              <a:gd name="T8" fmla="*/ 0 60000 65536"/>
              <a:gd name="T9" fmla="*/ 0 60000 65536"/>
              <a:gd name="T10" fmla="*/ 0 60000 65536"/>
              <a:gd name="T11" fmla="*/ 0 60000 65536"/>
              <a:gd name="T12" fmla="*/ 0 w 929"/>
              <a:gd name="T13" fmla="*/ 0 h 507"/>
              <a:gd name="T14" fmla="*/ 929 w 929"/>
              <a:gd name="T15" fmla="*/ 507 h 50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29" h="507">
                <a:moveTo>
                  <a:pt x="0" y="0"/>
                </a:moveTo>
                <a:cubicBezTo>
                  <a:pt x="62" y="84"/>
                  <a:pt x="124" y="168"/>
                  <a:pt x="207" y="238"/>
                </a:cubicBezTo>
                <a:cubicBezTo>
                  <a:pt x="290" y="308"/>
                  <a:pt x="379" y="377"/>
                  <a:pt x="499" y="422"/>
                </a:cubicBezTo>
                <a:cubicBezTo>
                  <a:pt x="619" y="467"/>
                  <a:pt x="860" y="493"/>
                  <a:pt x="929" y="507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7318" name="Freeform 51"/>
          <p:cNvSpPr>
            <a:spLocks/>
          </p:cNvSpPr>
          <p:nvPr/>
        </p:nvSpPr>
        <p:spPr bwMode="auto">
          <a:xfrm>
            <a:off x="2084388" y="1747838"/>
            <a:ext cx="1547812" cy="569912"/>
          </a:xfrm>
          <a:custGeom>
            <a:avLst/>
            <a:gdLst>
              <a:gd name="T0" fmla="*/ 2147483647 w 975"/>
              <a:gd name="T1" fmla="*/ 2147483647 h 536"/>
              <a:gd name="T2" fmla="*/ 2147483647 w 975"/>
              <a:gd name="T3" fmla="*/ 2147483647 h 536"/>
              <a:gd name="T4" fmla="*/ 2147483647 w 975"/>
              <a:gd name="T5" fmla="*/ 2147483647 h 536"/>
              <a:gd name="T6" fmla="*/ 0 w 975"/>
              <a:gd name="T7" fmla="*/ 2147483647 h 536"/>
              <a:gd name="T8" fmla="*/ 0 60000 65536"/>
              <a:gd name="T9" fmla="*/ 0 60000 65536"/>
              <a:gd name="T10" fmla="*/ 0 60000 65536"/>
              <a:gd name="T11" fmla="*/ 0 60000 65536"/>
              <a:gd name="T12" fmla="*/ 0 w 975"/>
              <a:gd name="T13" fmla="*/ 0 h 536"/>
              <a:gd name="T14" fmla="*/ 975 w 975"/>
              <a:gd name="T15" fmla="*/ 536 h 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75" h="536">
                <a:moveTo>
                  <a:pt x="975" y="528"/>
                </a:moveTo>
                <a:cubicBezTo>
                  <a:pt x="877" y="343"/>
                  <a:pt x="779" y="158"/>
                  <a:pt x="668" y="83"/>
                </a:cubicBezTo>
                <a:cubicBezTo>
                  <a:pt x="557" y="8"/>
                  <a:pt x="418" y="0"/>
                  <a:pt x="307" y="75"/>
                </a:cubicBezTo>
                <a:cubicBezTo>
                  <a:pt x="196" y="150"/>
                  <a:pt x="52" y="458"/>
                  <a:pt x="0" y="536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7319" name="Text Box 52"/>
          <p:cNvSpPr txBox="1">
            <a:spLocks noChangeArrowheads="1"/>
          </p:cNvSpPr>
          <p:nvPr/>
        </p:nvSpPr>
        <p:spPr bwMode="auto">
          <a:xfrm>
            <a:off x="2589213" y="1404938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0.05</a:t>
            </a:r>
          </a:p>
        </p:txBody>
      </p:sp>
      <p:sp>
        <p:nvSpPr>
          <p:cNvPr id="97320" name="Text Box 53"/>
          <p:cNvSpPr txBox="1">
            <a:spLocks noChangeArrowheads="1"/>
          </p:cNvSpPr>
          <p:nvPr/>
        </p:nvSpPr>
        <p:spPr bwMode="auto">
          <a:xfrm>
            <a:off x="5157788" y="3094038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0.9</a:t>
            </a:r>
          </a:p>
        </p:txBody>
      </p:sp>
      <p:sp>
        <p:nvSpPr>
          <p:cNvPr id="97321" name="Text Box 54"/>
          <p:cNvSpPr txBox="1">
            <a:spLocks noChangeArrowheads="1"/>
          </p:cNvSpPr>
          <p:nvPr/>
        </p:nvSpPr>
        <p:spPr bwMode="auto">
          <a:xfrm>
            <a:off x="6518275" y="4019550"/>
            <a:ext cx="66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gave</a:t>
            </a:r>
          </a:p>
        </p:txBody>
      </p:sp>
      <p:sp>
        <p:nvSpPr>
          <p:cNvPr id="97322" name="Freeform 55"/>
          <p:cNvSpPr>
            <a:spLocks/>
          </p:cNvSpPr>
          <p:nvPr/>
        </p:nvSpPr>
        <p:spPr bwMode="auto">
          <a:xfrm>
            <a:off x="1839913" y="3109913"/>
            <a:ext cx="4146550" cy="984250"/>
          </a:xfrm>
          <a:custGeom>
            <a:avLst/>
            <a:gdLst>
              <a:gd name="T0" fmla="*/ 0 w 2612"/>
              <a:gd name="T1" fmla="*/ 0 h 620"/>
              <a:gd name="T2" fmla="*/ 2147483647 w 2612"/>
              <a:gd name="T3" fmla="*/ 2147483647 h 620"/>
              <a:gd name="T4" fmla="*/ 2147483647 w 2612"/>
              <a:gd name="T5" fmla="*/ 2147483647 h 620"/>
              <a:gd name="T6" fmla="*/ 2147483647 w 2612"/>
              <a:gd name="T7" fmla="*/ 2147483647 h 620"/>
              <a:gd name="T8" fmla="*/ 2147483647 w 2612"/>
              <a:gd name="T9" fmla="*/ 2147483647 h 6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12"/>
              <a:gd name="T16" fmla="*/ 0 h 620"/>
              <a:gd name="T17" fmla="*/ 2612 w 2612"/>
              <a:gd name="T18" fmla="*/ 620 h 6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12" h="620">
                <a:moveTo>
                  <a:pt x="0" y="0"/>
                </a:moveTo>
                <a:cubicBezTo>
                  <a:pt x="78" y="144"/>
                  <a:pt x="156" y="289"/>
                  <a:pt x="400" y="354"/>
                </a:cubicBezTo>
                <a:cubicBezTo>
                  <a:pt x="644" y="419"/>
                  <a:pt x="1171" y="354"/>
                  <a:pt x="1467" y="392"/>
                </a:cubicBezTo>
                <a:cubicBezTo>
                  <a:pt x="1763" y="430"/>
                  <a:pt x="1983" y="548"/>
                  <a:pt x="2174" y="584"/>
                </a:cubicBezTo>
                <a:cubicBezTo>
                  <a:pt x="2365" y="620"/>
                  <a:pt x="2488" y="613"/>
                  <a:pt x="2612" y="607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7323" name="Text Box 56"/>
          <p:cNvSpPr txBox="1">
            <a:spLocks noChangeArrowheads="1"/>
          </p:cNvSpPr>
          <p:nvPr/>
        </p:nvSpPr>
        <p:spPr bwMode="auto">
          <a:xfrm>
            <a:off x="4121150" y="3765550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0.05</a:t>
            </a:r>
          </a:p>
        </p:txBody>
      </p:sp>
      <p:sp>
        <p:nvSpPr>
          <p:cNvPr id="97324" name="Oval 57"/>
          <p:cNvSpPr>
            <a:spLocks noChangeArrowheads="1"/>
          </p:cNvSpPr>
          <p:nvPr/>
        </p:nvSpPr>
        <p:spPr bwMode="auto">
          <a:xfrm>
            <a:off x="8021638" y="3378200"/>
            <a:ext cx="792162" cy="6953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97325" name="Text Box 58"/>
          <p:cNvSpPr txBox="1">
            <a:spLocks noChangeArrowheads="1"/>
          </p:cNvSpPr>
          <p:nvPr/>
        </p:nvSpPr>
        <p:spPr bwMode="auto">
          <a:xfrm>
            <a:off x="8134350" y="3478213"/>
            <a:ext cx="603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stop</a:t>
            </a:r>
          </a:p>
        </p:txBody>
      </p:sp>
      <p:sp>
        <p:nvSpPr>
          <p:cNvPr id="97326" name="Freeform 59"/>
          <p:cNvSpPr>
            <a:spLocks/>
          </p:cNvSpPr>
          <p:nvPr/>
        </p:nvSpPr>
        <p:spPr bwMode="auto">
          <a:xfrm>
            <a:off x="7143750" y="3213100"/>
            <a:ext cx="1096963" cy="458788"/>
          </a:xfrm>
          <a:custGeom>
            <a:avLst/>
            <a:gdLst>
              <a:gd name="T0" fmla="*/ 0 w 691"/>
              <a:gd name="T1" fmla="*/ 2147483647 h 289"/>
              <a:gd name="T2" fmla="*/ 2147483647 w 691"/>
              <a:gd name="T3" fmla="*/ 2147483647 h 289"/>
              <a:gd name="T4" fmla="*/ 2147483647 w 691"/>
              <a:gd name="T5" fmla="*/ 2147483647 h 289"/>
              <a:gd name="T6" fmla="*/ 2147483647 w 691"/>
              <a:gd name="T7" fmla="*/ 2147483647 h 289"/>
              <a:gd name="T8" fmla="*/ 0 60000 65536"/>
              <a:gd name="T9" fmla="*/ 0 60000 65536"/>
              <a:gd name="T10" fmla="*/ 0 60000 65536"/>
              <a:gd name="T11" fmla="*/ 0 60000 65536"/>
              <a:gd name="T12" fmla="*/ 0 w 691"/>
              <a:gd name="T13" fmla="*/ 0 h 289"/>
              <a:gd name="T14" fmla="*/ 691 w 691"/>
              <a:gd name="T15" fmla="*/ 289 h 2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1" h="289">
                <a:moveTo>
                  <a:pt x="0" y="289"/>
                </a:moveTo>
                <a:cubicBezTo>
                  <a:pt x="38" y="243"/>
                  <a:pt x="76" y="197"/>
                  <a:pt x="146" y="150"/>
                </a:cubicBezTo>
                <a:cubicBezTo>
                  <a:pt x="216" y="103"/>
                  <a:pt x="332" y="8"/>
                  <a:pt x="423" y="4"/>
                </a:cubicBezTo>
                <a:cubicBezTo>
                  <a:pt x="514" y="0"/>
                  <a:pt x="649" y="106"/>
                  <a:pt x="691" y="127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7327" name="Text Box 60"/>
          <p:cNvSpPr txBox="1">
            <a:spLocks noChangeArrowheads="1"/>
          </p:cNvSpPr>
          <p:nvPr/>
        </p:nvSpPr>
        <p:spPr bwMode="auto">
          <a:xfrm>
            <a:off x="7480300" y="2795588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0.5</a:t>
            </a:r>
          </a:p>
        </p:txBody>
      </p:sp>
      <p:sp>
        <p:nvSpPr>
          <p:cNvPr id="97328" name="Freeform 61"/>
          <p:cNvSpPr>
            <a:spLocks/>
          </p:cNvSpPr>
          <p:nvPr/>
        </p:nvSpPr>
        <p:spPr bwMode="auto">
          <a:xfrm>
            <a:off x="4522788" y="1689100"/>
            <a:ext cx="4011612" cy="1701800"/>
          </a:xfrm>
          <a:custGeom>
            <a:avLst/>
            <a:gdLst>
              <a:gd name="T0" fmla="*/ 0 w 2527"/>
              <a:gd name="T1" fmla="*/ 2147483647 h 1072"/>
              <a:gd name="T2" fmla="*/ 2147483647 w 2527"/>
              <a:gd name="T3" fmla="*/ 2147483647 h 1072"/>
              <a:gd name="T4" fmla="*/ 2147483647 w 2527"/>
              <a:gd name="T5" fmla="*/ 2147483647 h 1072"/>
              <a:gd name="T6" fmla="*/ 2147483647 w 2527"/>
              <a:gd name="T7" fmla="*/ 2147483647 h 1072"/>
              <a:gd name="T8" fmla="*/ 2147483647 w 2527"/>
              <a:gd name="T9" fmla="*/ 2147483647 h 10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7"/>
              <a:gd name="T16" fmla="*/ 0 h 1072"/>
              <a:gd name="T17" fmla="*/ 2527 w 2527"/>
              <a:gd name="T18" fmla="*/ 1072 h 10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7" h="1072">
                <a:moveTo>
                  <a:pt x="0" y="358"/>
                </a:moveTo>
                <a:cubicBezTo>
                  <a:pt x="211" y="258"/>
                  <a:pt x="422" y="159"/>
                  <a:pt x="684" y="104"/>
                </a:cubicBezTo>
                <a:cubicBezTo>
                  <a:pt x="946" y="49"/>
                  <a:pt x="1299" y="0"/>
                  <a:pt x="1574" y="27"/>
                </a:cubicBezTo>
                <a:cubicBezTo>
                  <a:pt x="1849" y="54"/>
                  <a:pt x="2176" y="92"/>
                  <a:pt x="2335" y="266"/>
                </a:cubicBezTo>
                <a:cubicBezTo>
                  <a:pt x="2494" y="440"/>
                  <a:pt x="2496" y="938"/>
                  <a:pt x="2527" y="1072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7329" name="Text Box 62"/>
          <p:cNvSpPr txBox="1">
            <a:spLocks noChangeArrowheads="1"/>
          </p:cNvSpPr>
          <p:nvPr/>
        </p:nvSpPr>
        <p:spPr bwMode="auto">
          <a:xfrm>
            <a:off x="5772150" y="174625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7330" name="Freeform 63"/>
          <p:cNvSpPr>
            <a:spLocks/>
          </p:cNvSpPr>
          <p:nvPr/>
        </p:nvSpPr>
        <p:spPr bwMode="auto">
          <a:xfrm>
            <a:off x="3449638" y="4341813"/>
            <a:ext cx="2706687" cy="763587"/>
          </a:xfrm>
          <a:custGeom>
            <a:avLst/>
            <a:gdLst>
              <a:gd name="T0" fmla="*/ 0 w 1705"/>
              <a:gd name="T1" fmla="*/ 2147483647 h 481"/>
              <a:gd name="T2" fmla="*/ 2147483647 w 1705"/>
              <a:gd name="T3" fmla="*/ 2147483647 h 481"/>
              <a:gd name="T4" fmla="*/ 2147483647 w 1705"/>
              <a:gd name="T5" fmla="*/ 2147483647 h 481"/>
              <a:gd name="T6" fmla="*/ 2147483647 w 1705"/>
              <a:gd name="T7" fmla="*/ 0 h 481"/>
              <a:gd name="T8" fmla="*/ 0 60000 65536"/>
              <a:gd name="T9" fmla="*/ 0 60000 65536"/>
              <a:gd name="T10" fmla="*/ 0 60000 65536"/>
              <a:gd name="T11" fmla="*/ 0 60000 65536"/>
              <a:gd name="T12" fmla="*/ 0 w 1705"/>
              <a:gd name="T13" fmla="*/ 0 h 481"/>
              <a:gd name="T14" fmla="*/ 1705 w 1705"/>
              <a:gd name="T15" fmla="*/ 481 h 4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05" h="481">
                <a:moveTo>
                  <a:pt x="0" y="292"/>
                </a:moveTo>
                <a:cubicBezTo>
                  <a:pt x="64" y="335"/>
                  <a:pt x="128" y="379"/>
                  <a:pt x="315" y="399"/>
                </a:cubicBezTo>
                <a:cubicBezTo>
                  <a:pt x="502" y="419"/>
                  <a:pt x="889" y="481"/>
                  <a:pt x="1121" y="415"/>
                </a:cubicBezTo>
                <a:cubicBezTo>
                  <a:pt x="1353" y="349"/>
                  <a:pt x="1529" y="174"/>
                  <a:pt x="1705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7331" name="Text Box 64"/>
          <p:cNvSpPr txBox="1">
            <a:spLocks noChangeArrowheads="1"/>
          </p:cNvSpPr>
          <p:nvPr/>
        </p:nvSpPr>
        <p:spPr bwMode="auto">
          <a:xfrm>
            <a:off x="4176713" y="464820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0.8</a:t>
            </a:r>
          </a:p>
        </p:txBody>
      </p:sp>
      <p:sp>
        <p:nvSpPr>
          <p:cNvPr id="97332" name="Freeform 65"/>
          <p:cNvSpPr>
            <a:spLocks/>
          </p:cNvSpPr>
          <p:nvPr/>
        </p:nvSpPr>
        <p:spPr bwMode="auto">
          <a:xfrm>
            <a:off x="3230563" y="4037013"/>
            <a:ext cx="5072062" cy="1546225"/>
          </a:xfrm>
          <a:custGeom>
            <a:avLst/>
            <a:gdLst>
              <a:gd name="T0" fmla="*/ 0 w 3195"/>
              <a:gd name="T1" fmla="*/ 2147483647 h 974"/>
              <a:gd name="T2" fmla="*/ 2147483647 w 3195"/>
              <a:gd name="T3" fmla="*/ 2147483647 h 974"/>
              <a:gd name="T4" fmla="*/ 2147483647 w 3195"/>
              <a:gd name="T5" fmla="*/ 2147483647 h 974"/>
              <a:gd name="T6" fmla="*/ 2147483647 w 3195"/>
              <a:gd name="T7" fmla="*/ 0 h 974"/>
              <a:gd name="T8" fmla="*/ 0 60000 65536"/>
              <a:gd name="T9" fmla="*/ 0 60000 65536"/>
              <a:gd name="T10" fmla="*/ 0 60000 65536"/>
              <a:gd name="T11" fmla="*/ 0 60000 65536"/>
              <a:gd name="T12" fmla="*/ 0 w 3195"/>
              <a:gd name="T13" fmla="*/ 0 h 974"/>
              <a:gd name="T14" fmla="*/ 3195 w 3195"/>
              <a:gd name="T15" fmla="*/ 974 h 9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195" h="974">
                <a:moveTo>
                  <a:pt x="0" y="683"/>
                </a:moveTo>
                <a:cubicBezTo>
                  <a:pt x="368" y="763"/>
                  <a:pt x="736" y="844"/>
                  <a:pt x="1060" y="868"/>
                </a:cubicBezTo>
                <a:cubicBezTo>
                  <a:pt x="1384" y="892"/>
                  <a:pt x="1587" y="974"/>
                  <a:pt x="1943" y="829"/>
                </a:cubicBezTo>
                <a:cubicBezTo>
                  <a:pt x="2299" y="684"/>
                  <a:pt x="2747" y="342"/>
                  <a:pt x="3195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7333" name="Text Box 66"/>
          <p:cNvSpPr txBox="1">
            <a:spLocks noChangeArrowheads="1"/>
          </p:cNvSpPr>
          <p:nvPr/>
        </p:nvSpPr>
        <p:spPr bwMode="auto">
          <a:xfrm>
            <a:off x="5162550" y="512445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7334" name="Text Box 67"/>
          <p:cNvSpPr txBox="1">
            <a:spLocks noChangeArrowheads="1"/>
          </p:cNvSpPr>
          <p:nvPr/>
        </p:nvSpPr>
        <p:spPr bwMode="auto">
          <a:xfrm>
            <a:off x="1558925" y="433705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7335" name="Freeform 68"/>
          <p:cNvSpPr>
            <a:spLocks/>
          </p:cNvSpPr>
          <p:nvPr/>
        </p:nvSpPr>
        <p:spPr bwMode="auto">
          <a:xfrm>
            <a:off x="754063" y="2830513"/>
            <a:ext cx="1416050" cy="2035175"/>
          </a:xfrm>
          <a:custGeom>
            <a:avLst/>
            <a:gdLst>
              <a:gd name="T0" fmla="*/ 2147483647 w 892"/>
              <a:gd name="T1" fmla="*/ 2147483647 h 1282"/>
              <a:gd name="T2" fmla="*/ 2147483647 w 892"/>
              <a:gd name="T3" fmla="*/ 2147483647 h 1282"/>
              <a:gd name="T4" fmla="*/ 2147483647 w 892"/>
              <a:gd name="T5" fmla="*/ 2147483647 h 1282"/>
              <a:gd name="T6" fmla="*/ 2147483647 w 892"/>
              <a:gd name="T7" fmla="*/ 2147483647 h 1282"/>
              <a:gd name="T8" fmla="*/ 2147483647 w 892"/>
              <a:gd name="T9" fmla="*/ 0 h 12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2"/>
              <a:gd name="T16" fmla="*/ 0 h 1282"/>
              <a:gd name="T17" fmla="*/ 892 w 892"/>
              <a:gd name="T18" fmla="*/ 1282 h 12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2" h="1282">
                <a:moveTo>
                  <a:pt x="892" y="1282"/>
                </a:moveTo>
                <a:cubicBezTo>
                  <a:pt x="792" y="1266"/>
                  <a:pt x="693" y="1250"/>
                  <a:pt x="569" y="1190"/>
                </a:cubicBezTo>
                <a:cubicBezTo>
                  <a:pt x="445" y="1130"/>
                  <a:pt x="242" y="1022"/>
                  <a:pt x="147" y="921"/>
                </a:cubicBezTo>
                <a:cubicBezTo>
                  <a:pt x="52" y="820"/>
                  <a:pt x="2" y="736"/>
                  <a:pt x="1" y="583"/>
                </a:cubicBezTo>
                <a:cubicBezTo>
                  <a:pt x="0" y="430"/>
                  <a:pt x="69" y="215"/>
                  <a:pt x="139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7336" name="Freeform 69"/>
          <p:cNvSpPr>
            <a:spLocks/>
          </p:cNvSpPr>
          <p:nvPr/>
        </p:nvSpPr>
        <p:spPr bwMode="auto">
          <a:xfrm>
            <a:off x="450850" y="2573338"/>
            <a:ext cx="5876925" cy="3336925"/>
          </a:xfrm>
          <a:custGeom>
            <a:avLst/>
            <a:gdLst>
              <a:gd name="T0" fmla="*/ 2147483647 w 3702"/>
              <a:gd name="T1" fmla="*/ 2147483647 h 2102"/>
              <a:gd name="T2" fmla="*/ 2147483647 w 3702"/>
              <a:gd name="T3" fmla="*/ 2147483647 h 2102"/>
              <a:gd name="T4" fmla="*/ 2147483647 w 3702"/>
              <a:gd name="T5" fmla="*/ 2147483647 h 2102"/>
              <a:gd name="T6" fmla="*/ 2147483647 w 3702"/>
              <a:gd name="T7" fmla="*/ 2147483647 h 2102"/>
              <a:gd name="T8" fmla="*/ 2147483647 w 3702"/>
              <a:gd name="T9" fmla="*/ 2147483647 h 2102"/>
              <a:gd name="T10" fmla="*/ 2147483647 w 3702"/>
              <a:gd name="T11" fmla="*/ 2147483647 h 2102"/>
              <a:gd name="T12" fmla="*/ 2147483647 w 3702"/>
              <a:gd name="T13" fmla="*/ 2147483647 h 2102"/>
              <a:gd name="T14" fmla="*/ 2147483647 w 3702"/>
              <a:gd name="T15" fmla="*/ 2147483647 h 2102"/>
              <a:gd name="T16" fmla="*/ 2147483647 w 3702"/>
              <a:gd name="T17" fmla="*/ 2147483647 h 2102"/>
              <a:gd name="T18" fmla="*/ 2147483647 w 3702"/>
              <a:gd name="T19" fmla="*/ 0 h 210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702"/>
              <a:gd name="T31" fmla="*/ 0 h 2102"/>
              <a:gd name="T32" fmla="*/ 3702 w 3702"/>
              <a:gd name="T33" fmla="*/ 2102 h 210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702" h="2102">
                <a:moveTo>
                  <a:pt x="3702" y="1175"/>
                </a:moveTo>
                <a:cubicBezTo>
                  <a:pt x="3578" y="1467"/>
                  <a:pt x="3454" y="1759"/>
                  <a:pt x="3364" y="1905"/>
                </a:cubicBezTo>
                <a:cubicBezTo>
                  <a:pt x="3274" y="2051"/>
                  <a:pt x="3242" y="2019"/>
                  <a:pt x="3164" y="2051"/>
                </a:cubicBezTo>
                <a:cubicBezTo>
                  <a:pt x="3086" y="2083"/>
                  <a:pt x="3207" y="2096"/>
                  <a:pt x="2895" y="2097"/>
                </a:cubicBezTo>
                <a:cubicBezTo>
                  <a:pt x="2583" y="2098"/>
                  <a:pt x="1671" y="2102"/>
                  <a:pt x="1290" y="2059"/>
                </a:cubicBezTo>
                <a:cubicBezTo>
                  <a:pt x="909" y="2016"/>
                  <a:pt x="765" y="1930"/>
                  <a:pt x="607" y="1836"/>
                </a:cubicBezTo>
                <a:cubicBezTo>
                  <a:pt x="449" y="1742"/>
                  <a:pt x="429" y="1641"/>
                  <a:pt x="345" y="1498"/>
                </a:cubicBezTo>
                <a:cubicBezTo>
                  <a:pt x="261" y="1355"/>
                  <a:pt x="152" y="1176"/>
                  <a:pt x="100" y="976"/>
                </a:cubicBezTo>
                <a:cubicBezTo>
                  <a:pt x="48" y="776"/>
                  <a:pt x="0" y="463"/>
                  <a:pt x="31" y="300"/>
                </a:cubicBezTo>
                <a:cubicBezTo>
                  <a:pt x="62" y="137"/>
                  <a:pt x="173" y="68"/>
                  <a:pt x="284" y="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7337" name="Text Box 70"/>
          <p:cNvSpPr txBox="1">
            <a:spLocks noChangeArrowheads="1"/>
          </p:cNvSpPr>
          <p:nvPr/>
        </p:nvSpPr>
        <p:spPr bwMode="auto">
          <a:xfrm>
            <a:off x="3844925" y="5562600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0.25</a:t>
            </a:r>
          </a:p>
        </p:txBody>
      </p:sp>
      <p:sp>
        <p:nvSpPr>
          <p:cNvPr id="97338" name="Freeform 71"/>
          <p:cNvSpPr>
            <a:spLocks/>
          </p:cNvSpPr>
          <p:nvPr/>
        </p:nvSpPr>
        <p:spPr bwMode="auto">
          <a:xfrm>
            <a:off x="3170238" y="4146550"/>
            <a:ext cx="2889250" cy="358775"/>
          </a:xfrm>
          <a:custGeom>
            <a:avLst/>
            <a:gdLst>
              <a:gd name="T0" fmla="*/ 2147483647 w 1820"/>
              <a:gd name="T1" fmla="*/ 0 h 226"/>
              <a:gd name="T2" fmla="*/ 2147483647 w 1820"/>
              <a:gd name="T3" fmla="*/ 2147483647 h 226"/>
              <a:gd name="T4" fmla="*/ 2147483647 w 1820"/>
              <a:gd name="T5" fmla="*/ 2147483647 h 226"/>
              <a:gd name="T6" fmla="*/ 2147483647 w 1820"/>
              <a:gd name="T7" fmla="*/ 2147483647 h 226"/>
              <a:gd name="T8" fmla="*/ 0 w 1820"/>
              <a:gd name="T9" fmla="*/ 2147483647 h 2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20"/>
              <a:gd name="T16" fmla="*/ 0 h 226"/>
              <a:gd name="T17" fmla="*/ 1820 w 1820"/>
              <a:gd name="T18" fmla="*/ 226 h 22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20" h="226">
                <a:moveTo>
                  <a:pt x="1820" y="0"/>
                </a:moveTo>
                <a:cubicBezTo>
                  <a:pt x="1629" y="79"/>
                  <a:pt x="1438" y="158"/>
                  <a:pt x="1259" y="192"/>
                </a:cubicBezTo>
                <a:cubicBezTo>
                  <a:pt x="1080" y="226"/>
                  <a:pt x="903" y="222"/>
                  <a:pt x="744" y="207"/>
                </a:cubicBezTo>
                <a:cubicBezTo>
                  <a:pt x="585" y="192"/>
                  <a:pt x="431" y="114"/>
                  <a:pt x="307" y="100"/>
                </a:cubicBezTo>
                <a:cubicBezTo>
                  <a:pt x="183" y="86"/>
                  <a:pt x="91" y="104"/>
                  <a:pt x="0" y="123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7339" name="Text Box 72"/>
          <p:cNvSpPr txBox="1">
            <a:spLocks noChangeArrowheads="1"/>
          </p:cNvSpPr>
          <p:nvPr/>
        </p:nvSpPr>
        <p:spPr bwMode="auto">
          <a:xfrm>
            <a:off x="4827588" y="4129088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0.25</a:t>
            </a:r>
          </a:p>
        </p:txBody>
      </p:sp>
      <p:sp>
        <p:nvSpPr>
          <p:cNvPr id="97340" name="Text Box 73"/>
          <p:cNvSpPr txBox="1">
            <a:spLocks noChangeArrowheads="1"/>
          </p:cNvSpPr>
          <p:nvPr/>
        </p:nvSpPr>
        <p:spPr bwMode="auto">
          <a:xfrm>
            <a:off x="1449388" y="6013450"/>
            <a:ext cx="160178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rgbClr val="FF0000"/>
                </a:solidFill>
              </a:rPr>
              <a:t>John bit the</a:t>
            </a:r>
          </a:p>
        </p:txBody>
      </p:sp>
      <p:sp>
        <p:nvSpPr>
          <p:cNvPr id="97341" name="Oval 61"/>
          <p:cNvSpPr>
            <a:spLocks noChangeArrowheads="1"/>
          </p:cNvSpPr>
          <p:nvPr/>
        </p:nvSpPr>
        <p:spPr bwMode="auto">
          <a:xfrm>
            <a:off x="558800" y="5840413"/>
            <a:ext cx="792163" cy="6953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97342" name="TextBox 86"/>
          <p:cNvSpPr txBox="1">
            <a:spLocks noChangeArrowheads="1"/>
          </p:cNvSpPr>
          <p:nvPr/>
        </p:nvSpPr>
        <p:spPr bwMode="auto">
          <a:xfrm>
            <a:off x="577850" y="5967413"/>
            <a:ext cx="695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start</a:t>
            </a:r>
          </a:p>
        </p:txBody>
      </p:sp>
      <p:sp>
        <p:nvSpPr>
          <p:cNvPr id="97343" name="Freeform 87"/>
          <p:cNvSpPr>
            <a:spLocks noChangeArrowheads="1"/>
          </p:cNvSpPr>
          <p:nvPr/>
        </p:nvSpPr>
        <p:spPr bwMode="auto">
          <a:xfrm>
            <a:off x="1179513" y="5029200"/>
            <a:ext cx="1106487" cy="854075"/>
          </a:xfrm>
          <a:custGeom>
            <a:avLst/>
            <a:gdLst>
              <a:gd name="T0" fmla="*/ 0 w 1106905"/>
              <a:gd name="T1" fmla="*/ 853574 h 854242"/>
              <a:gd name="T2" fmla="*/ 336376 w 1106905"/>
              <a:gd name="T3" fmla="*/ 288534 h 854242"/>
              <a:gd name="T4" fmla="*/ 1105233 w 1106905"/>
              <a:gd name="T5" fmla="*/ 0 h 854242"/>
              <a:gd name="T6" fmla="*/ 0 60000 65536"/>
              <a:gd name="T7" fmla="*/ 0 60000 65536"/>
              <a:gd name="T8" fmla="*/ 0 60000 65536"/>
              <a:gd name="T9" fmla="*/ 0 w 1106905"/>
              <a:gd name="T10" fmla="*/ 0 h 854242"/>
              <a:gd name="T11" fmla="*/ 1106905 w 1106905"/>
              <a:gd name="T12" fmla="*/ 854242 h 8542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06905" h="854242">
                <a:moveTo>
                  <a:pt x="0" y="854242"/>
                </a:moveTo>
                <a:cubicBezTo>
                  <a:pt x="76200" y="642687"/>
                  <a:pt x="152400" y="431132"/>
                  <a:pt x="336884" y="288758"/>
                </a:cubicBezTo>
                <a:cubicBezTo>
                  <a:pt x="521368" y="146384"/>
                  <a:pt x="814136" y="73192"/>
                  <a:pt x="1106905" y="0"/>
                </a:cubicBezTo>
              </a:path>
            </a:pathLst>
          </a:cu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cxnSp>
        <p:nvCxnSpPr>
          <p:cNvPr id="97344" name="Straight Arrow Connector 88"/>
          <p:cNvCxnSpPr>
            <a:cxnSpLocks noChangeShapeType="1"/>
            <a:stCxn id="97341" idx="0"/>
          </p:cNvCxnSpPr>
          <p:nvPr/>
        </p:nvCxnSpPr>
        <p:spPr bwMode="auto">
          <a:xfrm rot="5400000" flipH="1" flipV="1">
            <a:off x="-284162" y="4341813"/>
            <a:ext cx="2736850" cy="260350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97345" name="Text Box 74"/>
          <p:cNvSpPr txBox="1">
            <a:spLocks noChangeArrowheads="1"/>
          </p:cNvSpPr>
          <p:nvPr/>
        </p:nvSpPr>
        <p:spPr bwMode="auto">
          <a:xfrm>
            <a:off x="1362075" y="5727700"/>
            <a:ext cx="503238" cy="401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7346" name="Text Box 74"/>
          <p:cNvSpPr txBox="1">
            <a:spLocks noChangeArrowheads="1"/>
          </p:cNvSpPr>
          <p:nvPr/>
        </p:nvSpPr>
        <p:spPr bwMode="auto">
          <a:xfrm>
            <a:off x="515938" y="5241925"/>
            <a:ext cx="503237" cy="401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0.5</a:t>
            </a:r>
          </a:p>
        </p:txBody>
      </p:sp>
      <p:sp>
        <p:nvSpPr>
          <p:cNvPr id="97347" name="Text Box 74"/>
          <p:cNvSpPr txBox="1">
            <a:spLocks noChangeArrowheads="1"/>
          </p:cNvSpPr>
          <p:nvPr/>
        </p:nvSpPr>
        <p:spPr bwMode="auto">
          <a:xfrm>
            <a:off x="1390650" y="4852988"/>
            <a:ext cx="501650" cy="401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0.4</a:t>
            </a:r>
          </a:p>
        </p:txBody>
      </p:sp>
      <p:sp>
        <p:nvSpPr>
          <p:cNvPr id="97348" name="Freeform 92"/>
          <p:cNvSpPr>
            <a:spLocks noChangeArrowheads="1"/>
          </p:cNvSpPr>
          <p:nvPr/>
        </p:nvSpPr>
        <p:spPr bwMode="auto">
          <a:xfrm>
            <a:off x="1300163" y="4440238"/>
            <a:ext cx="5702300" cy="1739900"/>
          </a:xfrm>
          <a:custGeom>
            <a:avLst/>
            <a:gdLst>
              <a:gd name="T0" fmla="*/ 0 w 5702968"/>
              <a:gd name="T1" fmla="*/ 1633784 h 1740568"/>
              <a:gd name="T2" fmla="*/ 4028688 w 5702968"/>
              <a:gd name="T3" fmla="*/ 1633784 h 1740568"/>
              <a:gd name="T4" fmla="*/ 5098991 w 5702968"/>
              <a:gd name="T5" fmla="*/ 1465600 h 1740568"/>
              <a:gd name="T6" fmla="*/ 5700296 w 5702968"/>
              <a:gd name="T7" fmla="*/ 0 h 1740568"/>
              <a:gd name="T8" fmla="*/ 0 60000 65536"/>
              <a:gd name="T9" fmla="*/ 0 60000 65536"/>
              <a:gd name="T10" fmla="*/ 0 60000 65536"/>
              <a:gd name="T11" fmla="*/ 0 60000 65536"/>
              <a:gd name="T12" fmla="*/ 0 w 5702968"/>
              <a:gd name="T13" fmla="*/ 0 h 1740568"/>
              <a:gd name="T14" fmla="*/ 5702968 w 5702968"/>
              <a:gd name="T15" fmla="*/ 1740568 h 17405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02968" h="1740568">
                <a:moveTo>
                  <a:pt x="0" y="1636294"/>
                </a:moveTo>
                <a:lnTo>
                  <a:pt x="4030578" y="1636294"/>
                </a:lnTo>
                <a:cubicBezTo>
                  <a:pt x="4880809" y="1608220"/>
                  <a:pt x="4822657" y="1740568"/>
                  <a:pt x="5101389" y="1467852"/>
                </a:cubicBezTo>
                <a:cubicBezTo>
                  <a:pt x="5380121" y="1195136"/>
                  <a:pt x="5541544" y="597568"/>
                  <a:pt x="5702968" y="0"/>
                </a:cubicBezTo>
              </a:path>
            </a:pathLst>
          </a:cu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12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HMM Generation</a:t>
            </a:r>
          </a:p>
        </p:txBody>
      </p:sp>
      <p:sp>
        <p:nvSpPr>
          <p:cNvPr id="85" name="Content Placeholder 8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3" name="Date Placeholder 8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7AF4-B9BD-1444-ADA3-56470074D637}" type="datetime1">
              <a:rPr lang="en-US" smtClean="0"/>
              <a:t>6/19/16</a:t>
            </a:fld>
            <a:endParaRPr lang="en-US"/>
          </a:p>
        </p:txBody>
      </p:sp>
      <p:sp>
        <p:nvSpPr>
          <p:cNvPr id="84" name="Footer Placeholder 8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Example due to Raymond Mooney</a:t>
            </a:r>
            <a:endParaRPr lang="en-US"/>
          </a:p>
        </p:txBody>
      </p:sp>
      <p:sp>
        <p:nvSpPr>
          <p:cNvPr id="983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876FAB-1223-47A2-902F-15412303DB3F}" type="slidenum">
              <a:rPr lang="en-US" smtClean="0">
                <a:latin typeface="Helvetica" pitchFamily="64" charset="0"/>
              </a:rPr>
              <a:pPr/>
              <a:t>8</a:t>
            </a:fld>
            <a:endParaRPr lang="en-US" smtClean="0">
              <a:latin typeface="Times New Roman" pitchFamily="6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59000" y="3968750"/>
            <a:ext cx="1316038" cy="1265238"/>
            <a:chOff x="3852" y="2120"/>
            <a:chExt cx="1098" cy="1242"/>
          </a:xfrm>
        </p:grpSpPr>
        <p:sp>
          <p:nvSpPr>
            <p:cNvPr id="98384" name="Freeform 4"/>
            <p:cNvSpPr>
              <a:spLocks/>
            </p:cNvSpPr>
            <p:nvPr/>
          </p:nvSpPr>
          <p:spPr bwMode="auto">
            <a:xfrm>
              <a:off x="3852" y="2127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8385" name="Freeform 5"/>
            <p:cNvSpPr>
              <a:spLocks/>
            </p:cNvSpPr>
            <p:nvPr/>
          </p:nvSpPr>
          <p:spPr bwMode="auto">
            <a:xfrm flipH="1">
              <a:off x="4401" y="2123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8386" name="Line 6"/>
            <p:cNvSpPr>
              <a:spLocks noChangeShapeType="1"/>
            </p:cNvSpPr>
            <p:nvPr/>
          </p:nvSpPr>
          <p:spPr bwMode="auto">
            <a:xfrm flipV="1">
              <a:off x="4025" y="2120"/>
              <a:ext cx="760" cy="8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98309" name="Text Box 7"/>
          <p:cNvSpPr txBox="1">
            <a:spLocks noChangeArrowheads="1"/>
          </p:cNvSpPr>
          <p:nvPr/>
        </p:nvSpPr>
        <p:spPr bwMode="auto">
          <a:xfrm>
            <a:off x="2193925" y="5195888"/>
            <a:ext cx="12255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PropNoun</a:t>
            </a:r>
          </a:p>
        </p:txBody>
      </p:sp>
      <p:sp>
        <p:nvSpPr>
          <p:cNvPr id="98310" name="Text Box 8"/>
          <p:cNvSpPr txBox="1">
            <a:spLocks noChangeArrowheads="1"/>
          </p:cNvSpPr>
          <p:nvPr/>
        </p:nvSpPr>
        <p:spPr bwMode="auto">
          <a:xfrm>
            <a:off x="2243138" y="4368800"/>
            <a:ext cx="66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John</a:t>
            </a:r>
          </a:p>
        </p:txBody>
      </p:sp>
      <p:sp>
        <p:nvSpPr>
          <p:cNvPr id="98311" name="Text Box 9"/>
          <p:cNvSpPr txBox="1">
            <a:spLocks noChangeArrowheads="1"/>
          </p:cNvSpPr>
          <p:nvPr/>
        </p:nvSpPr>
        <p:spPr bwMode="auto">
          <a:xfrm>
            <a:off x="2733675" y="4476750"/>
            <a:ext cx="730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Mary</a:t>
            </a:r>
          </a:p>
        </p:txBody>
      </p:sp>
      <p:sp>
        <p:nvSpPr>
          <p:cNvPr id="98312" name="Text Box 10"/>
          <p:cNvSpPr txBox="1">
            <a:spLocks noChangeArrowheads="1"/>
          </p:cNvSpPr>
          <p:nvPr/>
        </p:nvSpPr>
        <p:spPr bwMode="auto">
          <a:xfrm>
            <a:off x="2160588" y="4648200"/>
            <a:ext cx="730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Alice</a:t>
            </a:r>
          </a:p>
        </p:txBody>
      </p:sp>
      <p:sp>
        <p:nvSpPr>
          <p:cNvPr id="98313" name="Text Box 11"/>
          <p:cNvSpPr txBox="1">
            <a:spLocks noChangeArrowheads="1"/>
          </p:cNvSpPr>
          <p:nvPr/>
        </p:nvSpPr>
        <p:spPr bwMode="auto">
          <a:xfrm>
            <a:off x="2657475" y="4795838"/>
            <a:ext cx="6873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Jerry</a:t>
            </a:r>
          </a:p>
        </p:txBody>
      </p:sp>
      <p:sp>
        <p:nvSpPr>
          <p:cNvPr id="98314" name="Text Box 12"/>
          <p:cNvSpPr txBox="1">
            <a:spLocks noChangeArrowheads="1"/>
          </p:cNvSpPr>
          <p:nvPr/>
        </p:nvSpPr>
        <p:spPr bwMode="auto">
          <a:xfrm>
            <a:off x="2462213" y="4087813"/>
            <a:ext cx="66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Tom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462338" y="1846263"/>
            <a:ext cx="1316037" cy="1265237"/>
            <a:chOff x="3852" y="2120"/>
            <a:chExt cx="1098" cy="1242"/>
          </a:xfrm>
        </p:grpSpPr>
        <p:sp>
          <p:nvSpPr>
            <p:cNvPr id="98381" name="Freeform 14"/>
            <p:cNvSpPr>
              <a:spLocks/>
            </p:cNvSpPr>
            <p:nvPr/>
          </p:nvSpPr>
          <p:spPr bwMode="auto">
            <a:xfrm>
              <a:off x="3852" y="2127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76200">
              <a:solidFill>
                <a:srgbClr val="33CC33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8382" name="Freeform 15"/>
            <p:cNvSpPr>
              <a:spLocks/>
            </p:cNvSpPr>
            <p:nvPr/>
          </p:nvSpPr>
          <p:spPr bwMode="auto">
            <a:xfrm flipH="1">
              <a:off x="4401" y="2123"/>
              <a:ext cx="549" cy="1235"/>
            </a:xfrm>
            <a:custGeom>
              <a:avLst/>
              <a:gdLst>
                <a:gd name="T0" fmla="*/ 157 w 549"/>
                <a:gd name="T1" fmla="*/ 0 h 1235"/>
                <a:gd name="T2" fmla="*/ 295 w 549"/>
                <a:gd name="T3" fmla="*/ 108 h 1235"/>
                <a:gd name="T4" fmla="*/ 318 w 549"/>
                <a:gd name="T5" fmla="*/ 254 h 1235"/>
                <a:gd name="T6" fmla="*/ 249 w 549"/>
                <a:gd name="T7" fmla="*/ 377 h 1235"/>
                <a:gd name="T8" fmla="*/ 88 w 549"/>
                <a:gd name="T9" fmla="*/ 500 h 1235"/>
                <a:gd name="T10" fmla="*/ 19 w 549"/>
                <a:gd name="T11" fmla="*/ 661 h 1235"/>
                <a:gd name="T12" fmla="*/ 19 w 549"/>
                <a:gd name="T13" fmla="*/ 861 h 1235"/>
                <a:gd name="T14" fmla="*/ 134 w 549"/>
                <a:gd name="T15" fmla="*/ 1053 h 1235"/>
                <a:gd name="T16" fmla="*/ 241 w 549"/>
                <a:gd name="T17" fmla="*/ 1206 h 1235"/>
                <a:gd name="T18" fmla="*/ 549 w 549"/>
                <a:gd name="T19" fmla="*/ 122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76200">
              <a:solidFill>
                <a:srgbClr val="33CC33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8383" name="Line 16"/>
            <p:cNvSpPr>
              <a:spLocks noChangeShapeType="1"/>
            </p:cNvSpPr>
            <p:nvPr/>
          </p:nvSpPr>
          <p:spPr bwMode="auto">
            <a:xfrm flipV="1">
              <a:off x="4025" y="2120"/>
              <a:ext cx="760" cy="8"/>
            </a:xfrm>
            <a:prstGeom prst="line">
              <a:avLst/>
            </a:prstGeom>
            <a:noFill/>
            <a:ln w="76200">
              <a:solidFill>
                <a:srgbClr val="33CC33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98316" name="Text Box 17"/>
          <p:cNvSpPr txBox="1">
            <a:spLocks noChangeArrowheads="1"/>
          </p:cNvSpPr>
          <p:nvPr/>
        </p:nvSpPr>
        <p:spPr bwMode="auto">
          <a:xfrm>
            <a:off x="3709988" y="3113088"/>
            <a:ext cx="7461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Noun</a:t>
            </a:r>
          </a:p>
        </p:txBody>
      </p:sp>
      <p:sp>
        <p:nvSpPr>
          <p:cNvPr id="98317" name="Text Box 18"/>
          <p:cNvSpPr txBox="1">
            <a:spLocks noChangeArrowheads="1"/>
          </p:cNvSpPr>
          <p:nvPr/>
        </p:nvSpPr>
        <p:spPr bwMode="auto">
          <a:xfrm>
            <a:off x="3846513" y="1868488"/>
            <a:ext cx="476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>
                <a:solidFill>
                  <a:srgbClr val="FF0000"/>
                </a:solidFill>
              </a:rPr>
              <a:t>cat</a:t>
            </a:r>
          </a:p>
        </p:txBody>
      </p:sp>
      <p:sp>
        <p:nvSpPr>
          <p:cNvPr id="98318" name="Text Box 19"/>
          <p:cNvSpPr txBox="1">
            <a:spLocks noChangeArrowheads="1"/>
          </p:cNvSpPr>
          <p:nvPr/>
        </p:nvSpPr>
        <p:spPr bwMode="auto">
          <a:xfrm>
            <a:off x="3660775" y="2141538"/>
            <a:ext cx="5619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>
                <a:solidFill>
                  <a:srgbClr val="FF0000"/>
                </a:solidFill>
              </a:rPr>
              <a:t>dog</a:t>
            </a:r>
          </a:p>
        </p:txBody>
      </p:sp>
      <p:sp>
        <p:nvSpPr>
          <p:cNvPr id="98319" name="Text Box 20"/>
          <p:cNvSpPr txBox="1">
            <a:spLocks noChangeArrowheads="1"/>
          </p:cNvSpPr>
          <p:nvPr/>
        </p:nvSpPr>
        <p:spPr bwMode="auto">
          <a:xfrm>
            <a:off x="3494088" y="2376488"/>
            <a:ext cx="4905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>
                <a:solidFill>
                  <a:srgbClr val="FF0000"/>
                </a:solidFill>
              </a:rPr>
              <a:t>car</a:t>
            </a:r>
          </a:p>
        </p:txBody>
      </p:sp>
      <p:sp>
        <p:nvSpPr>
          <p:cNvPr id="98320" name="Text Box 21"/>
          <p:cNvSpPr txBox="1">
            <a:spLocks noChangeArrowheads="1"/>
          </p:cNvSpPr>
          <p:nvPr/>
        </p:nvSpPr>
        <p:spPr bwMode="auto">
          <a:xfrm>
            <a:off x="3567113" y="2614613"/>
            <a:ext cx="54768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>
                <a:solidFill>
                  <a:srgbClr val="FF0000"/>
                </a:solidFill>
              </a:rPr>
              <a:t>pen</a:t>
            </a:r>
          </a:p>
        </p:txBody>
      </p:sp>
      <p:sp>
        <p:nvSpPr>
          <p:cNvPr id="98321" name="Text Box 22"/>
          <p:cNvSpPr txBox="1">
            <a:spLocks noChangeArrowheads="1"/>
          </p:cNvSpPr>
          <p:nvPr/>
        </p:nvSpPr>
        <p:spPr bwMode="auto">
          <a:xfrm>
            <a:off x="4079875" y="2297113"/>
            <a:ext cx="5476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>
                <a:solidFill>
                  <a:srgbClr val="FF0000"/>
                </a:solidFill>
              </a:rPr>
              <a:t>bed</a:t>
            </a:r>
          </a:p>
        </p:txBody>
      </p:sp>
      <p:sp>
        <p:nvSpPr>
          <p:cNvPr id="98322" name="Text Box 23"/>
          <p:cNvSpPr txBox="1">
            <a:spLocks noChangeArrowheads="1"/>
          </p:cNvSpPr>
          <p:nvPr/>
        </p:nvSpPr>
        <p:spPr bwMode="auto">
          <a:xfrm>
            <a:off x="4006850" y="2571750"/>
            <a:ext cx="730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>
                <a:solidFill>
                  <a:srgbClr val="FF0000"/>
                </a:solidFill>
              </a:rPr>
              <a:t>apple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919163" y="1865313"/>
            <a:ext cx="1316037" cy="1654175"/>
            <a:chOff x="610" y="1297"/>
            <a:chExt cx="829" cy="1042"/>
          </a:xfrm>
        </p:grpSpPr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610" y="1297"/>
              <a:ext cx="829" cy="797"/>
              <a:chOff x="3852" y="2120"/>
              <a:chExt cx="1098" cy="1242"/>
            </a:xfrm>
          </p:grpSpPr>
          <p:sp>
            <p:nvSpPr>
              <p:cNvPr id="98378" name="Freeform 26"/>
              <p:cNvSpPr>
                <a:spLocks/>
              </p:cNvSpPr>
              <p:nvPr/>
            </p:nvSpPr>
            <p:spPr bwMode="auto">
              <a:xfrm>
                <a:off x="3852" y="2127"/>
                <a:ext cx="549" cy="1235"/>
              </a:xfrm>
              <a:custGeom>
                <a:avLst/>
                <a:gdLst>
                  <a:gd name="T0" fmla="*/ 157 w 549"/>
                  <a:gd name="T1" fmla="*/ 0 h 1235"/>
                  <a:gd name="T2" fmla="*/ 295 w 549"/>
                  <a:gd name="T3" fmla="*/ 108 h 1235"/>
                  <a:gd name="T4" fmla="*/ 318 w 549"/>
                  <a:gd name="T5" fmla="*/ 254 h 1235"/>
                  <a:gd name="T6" fmla="*/ 249 w 549"/>
                  <a:gd name="T7" fmla="*/ 377 h 1235"/>
                  <a:gd name="T8" fmla="*/ 88 w 549"/>
                  <a:gd name="T9" fmla="*/ 500 h 1235"/>
                  <a:gd name="T10" fmla="*/ 19 w 549"/>
                  <a:gd name="T11" fmla="*/ 661 h 1235"/>
                  <a:gd name="T12" fmla="*/ 19 w 549"/>
                  <a:gd name="T13" fmla="*/ 861 h 1235"/>
                  <a:gd name="T14" fmla="*/ 134 w 549"/>
                  <a:gd name="T15" fmla="*/ 1053 h 1235"/>
                  <a:gd name="T16" fmla="*/ 241 w 549"/>
                  <a:gd name="T17" fmla="*/ 1206 h 1235"/>
                  <a:gd name="T18" fmla="*/ 549 w 549"/>
                  <a:gd name="T19" fmla="*/ 1229 h 12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9"/>
                  <a:gd name="T31" fmla="*/ 0 h 1235"/>
                  <a:gd name="T32" fmla="*/ 549 w 549"/>
                  <a:gd name="T33" fmla="*/ 1235 h 12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9" h="1235">
                    <a:moveTo>
                      <a:pt x="157" y="0"/>
                    </a:moveTo>
                    <a:cubicBezTo>
                      <a:pt x="212" y="33"/>
                      <a:pt x="268" y="66"/>
                      <a:pt x="295" y="108"/>
                    </a:cubicBezTo>
                    <a:cubicBezTo>
                      <a:pt x="322" y="150"/>
                      <a:pt x="326" y="209"/>
                      <a:pt x="318" y="254"/>
                    </a:cubicBezTo>
                    <a:cubicBezTo>
                      <a:pt x="310" y="299"/>
                      <a:pt x="287" y="336"/>
                      <a:pt x="249" y="377"/>
                    </a:cubicBezTo>
                    <a:cubicBezTo>
                      <a:pt x="211" y="418"/>
                      <a:pt x="126" y="453"/>
                      <a:pt x="88" y="500"/>
                    </a:cubicBezTo>
                    <a:cubicBezTo>
                      <a:pt x="50" y="547"/>
                      <a:pt x="30" y="601"/>
                      <a:pt x="19" y="661"/>
                    </a:cubicBezTo>
                    <a:cubicBezTo>
                      <a:pt x="8" y="721"/>
                      <a:pt x="0" y="796"/>
                      <a:pt x="19" y="861"/>
                    </a:cubicBezTo>
                    <a:cubicBezTo>
                      <a:pt x="38" y="926"/>
                      <a:pt x="97" y="996"/>
                      <a:pt x="134" y="1053"/>
                    </a:cubicBezTo>
                    <a:cubicBezTo>
                      <a:pt x="171" y="1110"/>
                      <a:pt x="172" y="1177"/>
                      <a:pt x="241" y="1206"/>
                    </a:cubicBezTo>
                    <a:cubicBezTo>
                      <a:pt x="310" y="1235"/>
                      <a:pt x="498" y="1227"/>
                      <a:pt x="549" y="1229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8379" name="Freeform 27"/>
              <p:cNvSpPr>
                <a:spLocks/>
              </p:cNvSpPr>
              <p:nvPr/>
            </p:nvSpPr>
            <p:spPr bwMode="auto">
              <a:xfrm flipH="1">
                <a:off x="4401" y="2123"/>
                <a:ext cx="549" cy="1235"/>
              </a:xfrm>
              <a:custGeom>
                <a:avLst/>
                <a:gdLst>
                  <a:gd name="T0" fmla="*/ 157 w 549"/>
                  <a:gd name="T1" fmla="*/ 0 h 1235"/>
                  <a:gd name="T2" fmla="*/ 295 w 549"/>
                  <a:gd name="T3" fmla="*/ 108 h 1235"/>
                  <a:gd name="T4" fmla="*/ 318 w 549"/>
                  <a:gd name="T5" fmla="*/ 254 h 1235"/>
                  <a:gd name="T6" fmla="*/ 249 w 549"/>
                  <a:gd name="T7" fmla="*/ 377 h 1235"/>
                  <a:gd name="T8" fmla="*/ 88 w 549"/>
                  <a:gd name="T9" fmla="*/ 500 h 1235"/>
                  <a:gd name="T10" fmla="*/ 19 w 549"/>
                  <a:gd name="T11" fmla="*/ 661 h 1235"/>
                  <a:gd name="T12" fmla="*/ 19 w 549"/>
                  <a:gd name="T13" fmla="*/ 861 h 1235"/>
                  <a:gd name="T14" fmla="*/ 134 w 549"/>
                  <a:gd name="T15" fmla="*/ 1053 h 1235"/>
                  <a:gd name="T16" fmla="*/ 241 w 549"/>
                  <a:gd name="T17" fmla="*/ 1206 h 1235"/>
                  <a:gd name="T18" fmla="*/ 549 w 549"/>
                  <a:gd name="T19" fmla="*/ 1229 h 12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9"/>
                  <a:gd name="T31" fmla="*/ 0 h 1235"/>
                  <a:gd name="T32" fmla="*/ 549 w 549"/>
                  <a:gd name="T33" fmla="*/ 1235 h 12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9" h="1235">
                    <a:moveTo>
                      <a:pt x="157" y="0"/>
                    </a:moveTo>
                    <a:cubicBezTo>
                      <a:pt x="212" y="33"/>
                      <a:pt x="268" y="66"/>
                      <a:pt x="295" y="108"/>
                    </a:cubicBezTo>
                    <a:cubicBezTo>
                      <a:pt x="322" y="150"/>
                      <a:pt x="326" y="209"/>
                      <a:pt x="318" y="254"/>
                    </a:cubicBezTo>
                    <a:cubicBezTo>
                      <a:pt x="310" y="299"/>
                      <a:pt x="287" y="336"/>
                      <a:pt x="249" y="377"/>
                    </a:cubicBezTo>
                    <a:cubicBezTo>
                      <a:pt x="211" y="418"/>
                      <a:pt x="126" y="453"/>
                      <a:pt x="88" y="500"/>
                    </a:cubicBezTo>
                    <a:cubicBezTo>
                      <a:pt x="50" y="547"/>
                      <a:pt x="30" y="601"/>
                      <a:pt x="19" y="661"/>
                    </a:cubicBezTo>
                    <a:cubicBezTo>
                      <a:pt x="8" y="721"/>
                      <a:pt x="0" y="796"/>
                      <a:pt x="19" y="861"/>
                    </a:cubicBezTo>
                    <a:cubicBezTo>
                      <a:pt x="38" y="926"/>
                      <a:pt x="97" y="996"/>
                      <a:pt x="134" y="1053"/>
                    </a:cubicBezTo>
                    <a:cubicBezTo>
                      <a:pt x="171" y="1110"/>
                      <a:pt x="172" y="1177"/>
                      <a:pt x="241" y="1206"/>
                    </a:cubicBezTo>
                    <a:cubicBezTo>
                      <a:pt x="310" y="1235"/>
                      <a:pt x="498" y="1227"/>
                      <a:pt x="549" y="1229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8380" name="Line 28"/>
              <p:cNvSpPr>
                <a:spLocks noChangeShapeType="1"/>
              </p:cNvSpPr>
              <p:nvPr/>
            </p:nvSpPr>
            <p:spPr bwMode="auto">
              <a:xfrm flipV="1">
                <a:off x="4025" y="2120"/>
                <a:ext cx="760" cy="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98377" name="Text Box 29"/>
            <p:cNvSpPr txBox="1">
              <a:spLocks noChangeArrowheads="1"/>
            </p:cNvSpPr>
            <p:nvPr/>
          </p:nvSpPr>
          <p:spPr bwMode="auto">
            <a:xfrm>
              <a:off x="818" y="2089"/>
              <a:ext cx="345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b="0"/>
                <a:t>Det</a:t>
              </a:r>
            </a:p>
          </p:txBody>
        </p:sp>
      </p:grpSp>
      <p:sp>
        <p:nvSpPr>
          <p:cNvPr id="98324" name="Text Box 30"/>
          <p:cNvSpPr txBox="1">
            <a:spLocks noChangeArrowheads="1"/>
          </p:cNvSpPr>
          <p:nvPr/>
        </p:nvSpPr>
        <p:spPr bwMode="auto">
          <a:xfrm>
            <a:off x="1146175" y="2149475"/>
            <a:ext cx="2936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</a:t>
            </a:r>
          </a:p>
        </p:txBody>
      </p:sp>
      <p:sp>
        <p:nvSpPr>
          <p:cNvPr id="98325" name="Text Box 31"/>
          <p:cNvSpPr txBox="1">
            <a:spLocks noChangeArrowheads="1"/>
          </p:cNvSpPr>
          <p:nvPr/>
        </p:nvSpPr>
        <p:spPr bwMode="auto">
          <a:xfrm>
            <a:off x="1530350" y="2192338"/>
            <a:ext cx="4905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the</a:t>
            </a:r>
          </a:p>
        </p:txBody>
      </p:sp>
      <p:sp>
        <p:nvSpPr>
          <p:cNvPr id="98326" name="Text Box 32"/>
          <p:cNvSpPr txBox="1">
            <a:spLocks noChangeArrowheads="1"/>
          </p:cNvSpPr>
          <p:nvPr/>
        </p:nvSpPr>
        <p:spPr bwMode="auto">
          <a:xfrm>
            <a:off x="1023938" y="2465388"/>
            <a:ext cx="4905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en-US" b="0"/>
              <a:t>the</a:t>
            </a:r>
          </a:p>
        </p:txBody>
      </p:sp>
      <p:sp>
        <p:nvSpPr>
          <p:cNvPr id="98327" name="Text Box 33"/>
          <p:cNvSpPr txBox="1">
            <a:spLocks noChangeArrowheads="1"/>
          </p:cNvSpPr>
          <p:nvPr/>
        </p:nvSpPr>
        <p:spPr bwMode="auto">
          <a:xfrm>
            <a:off x="1285875" y="1862138"/>
            <a:ext cx="4905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the</a:t>
            </a:r>
          </a:p>
        </p:txBody>
      </p:sp>
      <p:sp>
        <p:nvSpPr>
          <p:cNvPr id="98328" name="Text Box 34"/>
          <p:cNvSpPr txBox="1">
            <a:spLocks noChangeArrowheads="1"/>
          </p:cNvSpPr>
          <p:nvPr/>
        </p:nvSpPr>
        <p:spPr bwMode="auto">
          <a:xfrm>
            <a:off x="1330325" y="2697163"/>
            <a:ext cx="5603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that</a:t>
            </a:r>
          </a:p>
        </p:txBody>
      </p:sp>
      <p:sp>
        <p:nvSpPr>
          <p:cNvPr id="98329" name="Text Box 35"/>
          <p:cNvSpPr txBox="1">
            <a:spLocks noChangeArrowheads="1"/>
          </p:cNvSpPr>
          <p:nvPr/>
        </p:nvSpPr>
        <p:spPr bwMode="auto">
          <a:xfrm>
            <a:off x="1298575" y="2301875"/>
            <a:ext cx="2936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</a:t>
            </a:r>
          </a:p>
        </p:txBody>
      </p:sp>
      <p:sp>
        <p:nvSpPr>
          <p:cNvPr id="98330" name="Text Box 36"/>
          <p:cNvSpPr txBox="1">
            <a:spLocks noChangeArrowheads="1"/>
          </p:cNvSpPr>
          <p:nvPr/>
        </p:nvSpPr>
        <p:spPr bwMode="auto">
          <a:xfrm>
            <a:off x="1668463" y="2430463"/>
            <a:ext cx="4905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the</a:t>
            </a:r>
          </a:p>
        </p:txBody>
      </p:sp>
      <p:sp>
        <p:nvSpPr>
          <p:cNvPr id="98331" name="Text Box 37"/>
          <p:cNvSpPr txBox="1">
            <a:spLocks noChangeArrowheads="1"/>
          </p:cNvSpPr>
          <p:nvPr/>
        </p:nvSpPr>
        <p:spPr bwMode="auto">
          <a:xfrm>
            <a:off x="1450975" y="2454275"/>
            <a:ext cx="2936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</a:t>
            </a:r>
          </a:p>
        </p:txBody>
      </p: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5981700" y="3195638"/>
            <a:ext cx="1316038" cy="1265237"/>
            <a:chOff x="3768" y="2013"/>
            <a:chExt cx="829" cy="797"/>
          </a:xfrm>
        </p:grpSpPr>
        <p:sp>
          <p:nvSpPr>
            <p:cNvPr id="98373" name="Freeform 39"/>
            <p:cNvSpPr>
              <a:spLocks/>
            </p:cNvSpPr>
            <p:nvPr/>
          </p:nvSpPr>
          <p:spPr bwMode="auto">
            <a:xfrm>
              <a:off x="3768" y="2017"/>
              <a:ext cx="415" cy="793"/>
            </a:xfrm>
            <a:custGeom>
              <a:avLst/>
              <a:gdLst>
                <a:gd name="T0" fmla="*/ 51 w 549"/>
                <a:gd name="T1" fmla="*/ 0 h 1235"/>
                <a:gd name="T2" fmla="*/ 97 w 549"/>
                <a:gd name="T3" fmla="*/ 18 h 1235"/>
                <a:gd name="T4" fmla="*/ 104 w 549"/>
                <a:gd name="T5" fmla="*/ 43 h 1235"/>
                <a:gd name="T6" fmla="*/ 81 w 549"/>
                <a:gd name="T7" fmla="*/ 64 h 1235"/>
                <a:gd name="T8" fmla="*/ 29 w 549"/>
                <a:gd name="T9" fmla="*/ 85 h 1235"/>
                <a:gd name="T10" fmla="*/ 6 w 549"/>
                <a:gd name="T11" fmla="*/ 112 h 1235"/>
                <a:gd name="T12" fmla="*/ 6 w 549"/>
                <a:gd name="T13" fmla="*/ 146 h 1235"/>
                <a:gd name="T14" fmla="*/ 43 w 549"/>
                <a:gd name="T15" fmla="*/ 179 h 1235"/>
                <a:gd name="T16" fmla="*/ 79 w 549"/>
                <a:gd name="T17" fmla="*/ 205 h 1235"/>
                <a:gd name="T18" fmla="*/ 179 w 549"/>
                <a:gd name="T19" fmla="*/ 209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CC00CC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8374" name="Freeform 40"/>
            <p:cNvSpPr>
              <a:spLocks/>
            </p:cNvSpPr>
            <p:nvPr/>
          </p:nvSpPr>
          <p:spPr bwMode="auto">
            <a:xfrm flipH="1">
              <a:off x="4183" y="2015"/>
              <a:ext cx="414" cy="792"/>
            </a:xfrm>
            <a:custGeom>
              <a:avLst/>
              <a:gdLst>
                <a:gd name="T0" fmla="*/ 51 w 549"/>
                <a:gd name="T1" fmla="*/ 0 h 1235"/>
                <a:gd name="T2" fmla="*/ 95 w 549"/>
                <a:gd name="T3" fmla="*/ 18 h 1235"/>
                <a:gd name="T4" fmla="*/ 103 w 549"/>
                <a:gd name="T5" fmla="*/ 43 h 1235"/>
                <a:gd name="T6" fmla="*/ 81 w 549"/>
                <a:gd name="T7" fmla="*/ 63 h 1235"/>
                <a:gd name="T8" fmla="*/ 29 w 549"/>
                <a:gd name="T9" fmla="*/ 85 h 1235"/>
                <a:gd name="T10" fmla="*/ 6 w 549"/>
                <a:gd name="T11" fmla="*/ 112 h 1235"/>
                <a:gd name="T12" fmla="*/ 6 w 549"/>
                <a:gd name="T13" fmla="*/ 146 h 1235"/>
                <a:gd name="T14" fmla="*/ 43 w 549"/>
                <a:gd name="T15" fmla="*/ 178 h 1235"/>
                <a:gd name="T16" fmla="*/ 78 w 549"/>
                <a:gd name="T17" fmla="*/ 204 h 1235"/>
                <a:gd name="T18" fmla="*/ 177 w 549"/>
                <a:gd name="T19" fmla="*/ 208 h 1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9"/>
                <a:gd name="T31" fmla="*/ 0 h 1235"/>
                <a:gd name="T32" fmla="*/ 549 w 549"/>
                <a:gd name="T33" fmla="*/ 1235 h 12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9" h="1235">
                  <a:moveTo>
                    <a:pt x="157" y="0"/>
                  </a:moveTo>
                  <a:cubicBezTo>
                    <a:pt x="212" y="33"/>
                    <a:pt x="268" y="66"/>
                    <a:pt x="295" y="108"/>
                  </a:cubicBezTo>
                  <a:cubicBezTo>
                    <a:pt x="322" y="150"/>
                    <a:pt x="326" y="209"/>
                    <a:pt x="318" y="254"/>
                  </a:cubicBezTo>
                  <a:cubicBezTo>
                    <a:pt x="310" y="299"/>
                    <a:pt x="287" y="336"/>
                    <a:pt x="249" y="377"/>
                  </a:cubicBezTo>
                  <a:cubicBezTo>
                    <a:pt x="211" y="418"/>
                    <a:pt x="126" y="453"/>
                    <a:pt x="88" y="500"/>
                  </a:cubicBezTo>
                  <a:cubicBezTo>
                    <a:pt x="50" y="547"/>
                    <a:pt x="30" y="601"/>
                    <a:pt x="19" y="661"/>
                  </a:cubicBezTo>
                  <a:cubicBezTo>
                    <a:pt x="8" y="721"/>
                    <a:pt x="0" y="796"/>
                    <a:pt x="19" y="861"/>
                  </a:cubicBezTo>
                  <a:cubicBezTo>
                    <a:pt x="38" y="926"/>
                    <a:pt x="97" y="996"/>
                    <a:pt x="134" y="1053"/>
                  </a:cubicBezTo>
                  <a:cubicBezTo>
                    <a:pt x="171" y="1110"/>
                    <a:pt x="172" y="1177"/>
                    <a:pt x="241" y="1206"/>
                  </a:cubicBezTo>
                  <a:cubicBezTo>
                    <a:pt x="310" y="1235"/>
                    <a:pt x="498" y="1227"/>
                    <a:pt x="549" y="1229"/>
                  </a:cubicBezTo>
                </a:path>
              </a:pathLst>
            </a:custGeom>
            <a:noFill/>
            <a:ln w="38100">
              <a:solidFill>
                <a:srgbClr val="CC00CC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98375" name="Line 41"/>
            <p:cNvSpPr>
              <a:spLocks noChangeShapeType="1"/>
            </p:cNvSpPr>
            <p:nvPr/>
          </p:nvSpPr>
          <p:spPr bwMode="auto">
            <a:xfrm flipV="1">
              <a:off x="3899" y="2013"/>
              <a:ext cx="573" cy="5"/>
            </a:xfrm>
            <a:prstGeom prst="line">
              <a:avLst/>
            </a:prstGeom>
            <a:noFill/>
            <a:ln w="38100">
              <a:solidFill>
                <a:srgbClr val="CC00CC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98333" name="Text Box 42"/>
          <p:cNvSpPr txBox="1">
            <a:spLocks noChangeArrowheads="1"/>
          </p:cNvSpPr>
          <p:nvPr/>
        </p:nvSpPr>
        <p:spPr bwMode="auto">
          <a:xfrm>
            <a:off x="6302375" y="4465638"/>
            <a:ext cx="6889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Verb</a:t>
            </a:r>
          </a:p>
        </p:txBody>
      </p:sp>
      <p:sp>
        <p:nvSpPr>
          <p:cNvPr id="98334" name="Text Box 43"/>
          <p:cNvSpPr txBox="1">
            <a:spLocks noChangeArrowheads="1"/>
          </p:cNvSpPr>
          <p:nvPr/>
        </p:nvSpPr>
        <p:spPr bwMode="auto">
          <a:xfrm>
            <a:off x="6419850" y="3209925"/>
            <a:ext cx="4476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bit</a:t>
            </a:r>
          </a:p>
        </p:txBody>
      </p:sp>
      <p:sp>
        <p:nvSpPr>
          <p:cNvPr id="98335" name="Text Box 44"/>
          <p:cNvSpPr txBox="1">
            <a:spLocks noChangeArrowheads="1"/>
          </p:cNvSpPr>
          <p:nvPr/>
        </p:nvSpPr>
        <p:spPr bwMode="auto">
          <a:xfrm>
            <a:off x="6042025" y="3636963"/>
            <a:ext cx="476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ate</a:t>
            </a:r>
          </a:p>
        </p:txBody>
      </p:sp>
      <p:sp>
        <p:nvSpPr>
          <p:cNvPr id="98336" name="Text Box 45"/>
          <p:cNvSpPr txBox="1">
            <a:spLocks noChangeArrowheads="1"/>
          </p:cNvSpPr>
          <p:nvPr/>
        </p:nvSpPr>
        <p:spPr bwMode="auto">
          <a:xfrm>
            <a:off x="6430963" y="3549650"/>
            <a:ext cx="576262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saw</a:t>
            </a:r>
          </a:p>
        </p:txBody>
      </p:sp>
      <p:sp>
        <p:nvSpPr>
          <p:cNvPr id="98337" name="Text Box 46"/>
          <p:cNvSpPr txBox="1">
            <a:spLocks noChangeArrowheads="1"/>
          </p:cNvSpPr>
          <p:nvPr/>
        </p:nvSpPr>
        <p:spPr bwMode="auto">
          <a:xfrm>
            <a:off x="6357938" y="3775075"/>
            <a:ext cx="857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played</a:t>
            </a:r>
          </a:p>
        </p:txBody>
      </p:sp>
      <p:sp>
        <p:nvSpPr>
          <p:cNvPr id="98338" name="Text Box 47"/>
          <p:cNvSpPr txBox="1">
            <a:spLocks noChangeArrowheads="1"/>
          </p:cNvSpPr>
          <p:nvPr/>
        </p:nvSpPr>
        <p:spPr bwMode="auto">
          <a:xfrm>
            <a:off x="6153150" y="4025900"/>
            <a:ext cx="4476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hit</a:t>
            </a:r>
          </a:p>
        </p:txBody>
      </p:sp>
      <p:sp>
        <p:nvSpPr>
          <p:cNvPr id="98339" name="Freeform 48"/>
          <p:cNvSpPr>
            <a:spLocks/>
          </p:cNvSpPr>
          <p:nvPr/>
        </p:nvSpPr>
        <p:spPr bwMode="auto">
          <a:xfrm>
            <a:off x="2047875" y="2903538"/>
            <a:ext cx="1560513" cy="409575"/>
          </a:xfrm>
          <a:custGeom>
            <a:avLst/>
            <a:gdLst>
              <a:gd name="T0" fmla="*/ 0 w 983"/>
              <a:gd name="T1" fmla="*/ 2147483647 h 258"/>
              <a:gd name="T2" fmla="*/ 2147483647 w 983"/>
              <a:gd name="T3" fmla="*/ 2147483647 h 258"/>
              <a:gd name="T4" fmla="*/ 2147483647 w 983"/>
              <a:gd name="T5" fmla="*/ 2147483647 h 258"/>
              <a:gd name="T6" fmla="*/ 2147483647 w 983"/>
              <a:gd name="T7" fmla="*/ 0 h 258"/>
              <a:gd name="T8" fmla="*/ 0 60000 65536"/>
              <a:gd name="T9" fmla="*/ 0 60000 65536"/>
              <a:gd name="T10" fmla="*/ 0 60000 65536"/>
              <a:gd name="T11" fmla="*/ 0 60000 65536"/>
              <a:gd name="T12" fmla="*/ 0 w 983"/>
              <a:gd name="T13" fmla="*/ 0 h 258"/>
              <a:gd name="T14" fmla="*/ 983 w 983"/>
              <a:gd name="T15" fmla="*/ 258 h 2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83" h="258">
                <a:moveTo>
                  <a:pt x="0" y="38"/>
                </a:moveTo>
                <a:cubicBezTo>
                  <a:pt x="75" y="111"/>
                  <a:pt x="151" y="184"/>
                  <a:pt x="253" y="215"/>
                </a:cubicBezTo>
                <a:cubicBezTo>
                  <a:pt x="355" y="246"/>
                  <a:pt x="492" y="258"/>
                  <a:pt x="614" y="222"/>
                </a:cubicBezTo>
                <a:cubicBezTo>
                  <a:pt x="736" y="186"/>
                  <a:pt x="859" y="93"/>
                  <a:pt x="983" y="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8340" name="Text Box 49"/>
          <p:cNvSpPr txBox="1">
            <a:spLocks noChangeArrowheads="1"/>
          </p:cNvSpPr>
          <p:nvPr/>
        </p:nvSpPr>
        <p:spPr bwMode="auto">
          <a:xfrm>
            <a:off x="2466975" y="2930525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0.95</a:t>
            </a:r>
          </a:p>
        </p:txBody>
      </p:sp>
      <p:sp>
        <p:nvSpPr>
          <p:cNvPr id="98341" name="Freeform 50"/>
          <p:cNvSpPr>
            <a:spLocks/>
          </p:cNvSpPr>
          <p:nvPr/>
        </p:nvSpPr>
        <p:spPr bwMode="auto">
          <a:xfrm>
            <a:off x="4632325" y="2890838"/>
            <a:ext cx="1474788" cy="804862"/>
          </a:xfrm>
          <a:custGeom>
            <a:avLst/>
            <a:gdLst>
              <a:gd name="T0" fmla="*/ 0 w 929"/>
              <a:gd name="T1" fmla="*/ 0 h 507"/>
              <a:gd name="T2" fmla="*/ 2147483647 w 929"/>
              <a:gd name="T3" fmla="*/ 2147483647 h 507"/>
              <a:gd name="T4" fmla="*/ 2147483647 w 929"/>
              <a:gd name="T5" fmla="*/ 2147483647 h 507"/>
              <a:gd name="T6" fmla="*/ 2147483647 w 929"/>
              <a:gd name="T7" fmla="*/ 2147483647 h 507"/>
              <a:gd name="T8" fmla="*/ 0 60000 65536"/>
              <a:gd name="T9" fmla="*/ 0 60000 65536"/>
              <a:gd name="T10" fmla="*/ 0 60000 65536"/>
              <a:gd name="T11" fmla="*/ 0 60000 65536"/>
              <a:gd name="T12" fmla="*/ 0 w 929"/>
              <a:gd name="T13" fmla="*/ 0 h 507"/>
              <a:gd name="T14" fmla="*/ 929 w 929"/>
              <a:gd name="T15" fmla="*/ 507 h 50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29" h="507">
                <a:moveTo>
                  <a:pt x="0" y="0"/>
                </a:moveTo>
                <a:cubicBezTo>
                  <a:pt x="62" y="84"/>
                  <a:pt x="124" y="168"/>
                  <a:pt x="207" y="238"/>
                </a:cubicBezTo>
                <a:cubicBezTo>
                  <a:pt x="290" y="308"/>
                  <a:pt x="379" y="377"/>
                  <a:pt x="499" y="422"/>
                </a:cubicBezTo>
                <a:cubicBezTo>
                  <a:pt x="619" y="467"/>
                  <a:pt x="860" y="493"/>
                  <a:pt x="929" y="507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8342" name="Freeform 51"/>
          <p:cNvSpPr>
            <a:spLocks/>
          </p:cNvSpPr>
          <p:nvPr/>
        </p:nvSpPr>
        <p:spPr bwMode="auto">
          <a:xfrm>
            <a:off x="2084388" y="1747838"/>
            <a:ext cx="1547812" cy="569912"/>
          </a:xfrm>
          <a:custGeom>
            <a:avLst/>
            <a:gdLst>
              <a:gd name="T0" fmla="*/ 2147483647 w 975"/>
              <a:gd name="T1" fmla="*/ 2147483647 h 536"/>
              <a:gd name="T2" fmla="*/ 2147483647 w 975"/>
              <a:gd name="T3" fmla="*/ 2147483647 h 536"/>
              <a:gd name="T4" fmla="*/ 2147483647 w 975"/>
              <a:gd name="T5" fmla="*/ 2147483647 h 536"/>
              <a:gd name="T6" fmla="*/ 0 w 975"/>
              <a:gd name="T7" fmla="*/ 2147483647 h 536"/>
              <a:gd name="T8" fmla="*/ 0 60000 65536"/>
              <a:gd name="T9" fmla="*/ 0 60000 65536"/>
              <a:gd name="T10" fmla="*/ 0 60000 65536"/>
              <a:gd name="T11" fmla="*/ 0 60000 65536"/>
              <a:gd name="T12" fmla="*/ 0 w 975"/>
              <a:gd name="T13" fmla="*/ 0 h 536"/>
              <a:gd name="T14" fmla="*/ 975 w 975"/>
              <a:gd name="T15" fmla="*/ 536 h 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75" h="536">
                <a:moveTo>
                  <a:pt x="975" y="528"/>
                </a:moveTo>
                <a:cubicBezTo>
                  <a:pt x="877" y="343"/>
                  <a:pt x="779" y="158"/>
                  <a:pt x="668" y="83"/>
                </a:cubicBezTo>
                <a:cubicBezTo>
                  <a:pt x="557" y="8"/>
                  <a:pt x="418" y="0"/>
                  <a:pt x="307" y="75"/>
                </a:cubicBezTo>
                <a:cubicBezTo>
                  <a:pt x="196" y="150"/>
                  <a:pt x="52" y="458"/>
                  <a:pt x="0" y="536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8343" name="Text Box 52"/>
          <p:cNvSpPr txBox="1">
            <a:spLocks noChangeArrowheads="1"/>
          </p:cNvSpPr>
          <p:nvPr/>
        </p:nvSpPr>
        <p:spPr bwMode="auto">
          <a:xfrm>
            <a:off x="2589213" y="1404938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0.05</a:t>
            </a:r>
          </a:p>
        </p:txBody>
      </p:sp>
      <p:sp>
        <p:nvSpPr>
          <p:cNvPr id="98344" name="Text Box 53"/>
          <p:cNvSpPr txBox="1">
            <a:spLocks noChangeArrowheads="1"/>
          </p:cNvSpPr>
          <p:nvPr/>
        </p:nvSpPr>
        <p:spPr bwMode="auto">
          <a:xfrm>
            <a:off x="5157788" y="3094038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0.9</a:t>
            </a:r>
          </a:p>
        </p:txBody>
      </p:sp>
      <p:sp>
        <p:nvSpPr>
          <p:cNvPr id="98345" name="Text Box 54"/>
          <p:cNvSpPr txBox="1">
            <a:spLocks noChangeArrowheads="1"/>
          </p:cNvSpPr>
          <p:nvPr/>
        </p:nvSpPr>
        <p:spPr bwMode="auto">
          <a:xfrm>
            <a:off x="6518275" y="4019550"/>
            <a:ext cx="66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gave</a:t>
            </a:r>
          </a:p>
        </p:txBody>
      </p:sp>
      <p:sp>
        <p:nvSpPr>
          <p:cNvPr id="98346" name="Freeform 55"/>
          <p:cNvSpPr>
            <a:spLocks/>
          </p:cNvSpPr>
          <p:nvPr/>
        </p:nvSpPr>
        <p:spPr bwMode="auto">
          <a:xfrm>
            <a:off x="1839913" y="3109913"/>
            <a:ext cx="4146550" cy="984250"/>
          </a:xfrm>
          <a:custGeom>
            <a:avLst/>
            <a:gdLst>
              <a:gd name="T0" fmla="*/ 0 w 2612"/>
              <a:gd name="T1" fmla="*/ 0 h 620"/>
              <a:gd name="T2" fmla="*/ 2147483647 w 2612"/>
              <a:gd name="T3" fmla="*/ 2147483647 h 620"/>
              <a:gd name="T4" fmla="*/ 2147483647 w 2612"/>
              <a:gd name="T5" fmla="*/ 2147483647 h 620"/>
              <a:gd name="T6" fmla="*/ 2147483647 w 2612"/>
              <a:gd name="T7" fmla="*/ 2147483647 h 620"/>
              <a:gd name="T8" fmla="*/ 2147483647 w 2612"/>
              <a:gd name="T9" fmla="*/ 2147483647 h 6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12"/>
              <a:gd name="T16" fmla="*/ 0 h 620"/>
              <a:gd name="T17" fmla="*/ 2612 w 2612"/>
              <a:gd name="T18" fmla="*/ 620 h 6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12" h="620">
                <a:moveTo>
                  <a:pt x="0" y="0"/>
                </a:moveTo>
                <a:cubicBezTo>
                  <a:pt x="78" y="144"/>
                  <a:pt x="156" y="289"/>
                  <a:pt x="400" y="354"/>
                </a:cubicBezTo>
                <a:cubicBezTo>
                  <a:pt x="644" y="419"/>
                  <a:pt x="1171" y="354"/>
                  <a:pt x="1467" y="392"/>
                </a:cubicBezTo>
                <a:cubicBezTo>
                  <a:pt x="1763" y="430"/>
                  <a:pt x="1983" y="548"/>
                  <a:pt x="2174" y="584"/>
                </a:cubicBezTo>
                <a:cubicBezTo>
                  <a:pt x="2365" y="620"/>
                  <a:pt x="2488" y="613"/>
                  <a:pt x="2612" y="607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8347" name="Text Box 56"/>
          <p:cNvSpPr txBox="1">
            <a:spLocks noChangeArrowheads="1"/>
          </p:cNvSpPr>
          <p:nvPr/>
        </p:nvSpPr>
        <p:spPr bwMode="auto">
          <a:xfrm>
            <a:off x="4121150" y="3765550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0.05</a:t>
            </a:r>
          </a:p>
        </p:txBody>
      </p:sp>
      <p:sp>
        <p:nvSpPr>
          <p:cNvPr id="98348" name="Oval 57"/>
          <p:cNvSpPr>
            <a:spLocks noChangeArrowheads="1"/>
          </p:cNvSpPr>
          <p:nvPr/>
        </p:nvSpPr>
        <p:spPr bwMode="auto">
          <a:xfrm>
            <a:off x="8021638" y="3378200"/>
            <a:ext cx="792162" cy="6953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98349" name="Text Box 58"/>
          <p:cNvSpPr txBox="1">
            <a:spLocks noChangeArrowheads="1"/>
          </p:cNvSpPr>
          <p:nvPr/>
        </p:nvSpPr>
        <p:spPr bwMode="auto">
          <a:xfrm>
            <a:off x="8134350" y="3478213"/>
            <a:ext cx="6032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stop</a:t>
            </a:r>
          </a:p>
        </p:txBody>
      </p:sp>
      <p:sp>
        <p:nvSpPr>
          <p:cNvPr id="98350" name="Freeform 59"/>
          <p:cNvSpPr>
            <a:spLocks/>
          </p:cNvSpPr>
          <p:nvPr/>
        </p:nvSpPr>
        <p:spPr bwMode="auto">
          <a:xfrm>
            <a:off x="7143750" y="3213100"/>
            <a:ext cx="1096963" cy="458788"/>
          </a:xfrm>
          <a:custGeom>
            <a:avLst/>
            <a:gdLst>
              <a:gd name="T0" fmla="*/ 0 w 691"/>
              <a:gd name="T1" fmla="*/ 2147483647 h 289"/>
              <a:gd name="T2" fmla="*/ 2147483647 w 691"/>
              <a:gd name="T3" fmla="*/ 2147483647 h 289"/>
              <a:gd name="T4" fmla="*/ 2147483647 w 691"/>
              <a:gd name="T5" fmla="*/ 2147483647 h 289"/>
              <a:gd name="T6" fmla="*/ 2147483647 w 691"/>
              <a:gd name="T7" fmla="*/ 2147483647 h 289"/>
              <a:gd name="T8" fmla="*/ 0 60000 65536"/>
              <a:gd name="T9" fmla="*/ 0 60000 65536"/>
              <a:gd name="T10" fmla="*/ 0 60000 65536"/>
              <a:gd name="T11" fmla="*/ 0 60000 65536"/>
              <a:gd name="T12" fmla="*/ 0 w 691"/>
              <a:gd name="T13" fmla="*/ 0 h 289"/>
              <a:gd name="T14" fmla="*/ 691 w 691"/>
              <a:gd name="T15" fmla="*/ 289 h 2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1" h="289">
                <a:moveTo>
                  <a:pt x="0" y="289"/>
                </a:moveTo>
                <a:cubicBezTo>
                  <a:pt x="38" y="243"/>
                  <a:pt x="76" y="197"/>
                  <a:pt x="146" y="150"/>
                </a:cubicBezTo>
                <a:cubicBezTo>
                  <a:pt x="216" y="103"/>
                  <a:pt x="332" y="8"/>
                  <a:pt x="423" y="4"/>
                </a:cubicBezTo>
                <a:cubicBezTo>
                  <a:pt x="514" y="0"/>
                  <a:pt x="649" y="106"/>
                  <a:pt x="691" y="127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8351" name="Text Box 60"/>
          <p:cNvSpPr txBox="1">
            <a:spLocks noChangeArrowheads="1"/>
          </p:cNvSpPr>
          <p:nvPr/>
        </p:nvSpPr>
        <p:spPr bwMode="auto">
          <a:xfrm>
            <a:off x="7480300" y="2795588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0.5</a:t>
            </a:r>
          </a:p>
        </p:txBody>
      </p:sp>
      <p:sp>
        <p:nvSpPr>
          <p:cNvPr id="98352" name="Freeform 61"/>
          <p:cNvSpPr>
            <a:spLocks/>
          </p:cNvSpPr>
          <p:nvPr/>
        </p:nvSpPr>
        <p:spPr bwMode="auto">
          <a:xfrm>
            <a:off x="4522788" y="1689100"/>
            <a:ext cx="4011612" cy="1701800"/>
          </a:xfrm>
          <a:custGeom>
            <a:avLst/>
            <a:gdLst>
              <a:gd name="T0" fmla="*/ 0 w 2527"/>
              <a:gd name="T1" fmla="*/ 2147483647 h 1072"/>
              <a:gd name="T2" fmla="*/ 2147483647 w 2527"/>
              <a:gd name="T3" fmla="*/ 2147483647 h 1072"/>
              <a:gd name="T4" fmla="*/ 2147483647 w 2527"/>
              <a:gd name="T5" fmla="*/ 2147483647 h 1072"/>
              <a:gd name="T6" fmla="*/ 2147483647 w 2527"/>
              <a:gd name="T7" fmla="*/ 2147483647 h 1072"/>
              <a:gd name="T8" fmla="*/ 2147483647 w 2527"/>
              <a:gd name="T9" fmla="*/ 2147483647 h 10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7"/>
              <a:gd name="T16" fmla="*/ 0 h 1072"/>
              <a:gd name="T17" fmla="*/ 2527 w 2527"/>
              <a:gd name="T18" fmla="*/ 1072 h 10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7" h="1072">
                <a:moveTo>
                  <a:pt x="0" y="358"/>
                </a:moveTo>
                <a:cubicBezTo>
                  <a:pt x="211" y="258"/>
                  <a:pt x="422" y="159"/>
                  <a:pt x="684" y="104"/>
                </a:cubicBezTo>
                <a:cubicBezTo>
                  <a:pt x="946" y="49"/>
                  <a:pt x="1299" y="0"/>
                  <a:pt x="1574" y="27"/>
                </a:cubicBezTo>
                <a:cubicBezTo>
                  <a:pt x="1849" y="54"/>
                  <a:pt x="2176" y="92"/>
                  <a:pt x="2335" y="266"/>
                </a:cubicBezTo>
                <a:cubicBezTo>
                  <a:pt x="2494" y="440"/>
                  <a:pt x="2496" y="938"/>
                  <a:pt x="2527" y="1072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8353" name="Text Box 62"/>
          <p:cNvSpPr txBox="1">
            <a:spLocks noChangeArrowheads="1"/>
          </p:cNvSpPr>
          <p:nvPr/>
        </p:nvSpPr>
        <p:spPr bwMode="auto">
          <a:xfrm>
            <a:off x="5772150" y="174625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8354" name="Freeform 63"/>
          <p:cNvSpPr>
            <a:spLocks/>
          </p:cNvSpPr>
          <p:nvPr/>
        </p:nvSpPr>
        <p:spPr bwMode="auto">
          <a:xfrm>
            <a:off x="3449638" y="4341813"/>
            <a:ext cx="2706687" cy="763587"/>
          </a:xfrm>
          <a:custGeom>
            <a:avLst/>
            <a:gdLst>
              <a:gd name="T0" fmla="*/ 0 w 1705"/>
              <a:gd name="T1" fmla="*/ 2147483647 h 481"/>
              <a:gd name="T2" fmla="*/ 2147483647 w 1705"/>
              <a:gd name="T3" fmla="*/ 2147483647 h 481"/>
              <a:gd name="T4" fmla="*/ 2147483647 w 1705"/>
              <a:gd name="T5" fmla="*/ 2147483647 h 481"/>
              <a:gd name="T6" fmla="*/ 2147483647 w 1705"/>
              <a:gd name="T7" fmla="*/ 0 h 481"/>
              <a:gd name="T8" fmla="*/ 0 60000 65536"/>
              <a:gd name="T9" fmla="*/ 0 60000 65536"/>
              <a:gd name="T10" fmla="*/ 0 60000 65536"/>
              <a:gd name="T11" fmla="*/ 0 60000 65536"/>
              <a:gd name="T12" fmla="*/ 0 w 1705"/>
              <a:gd name="T13" fmla="*/ 0 h 481"/>
              <a:gd name="T14" fmla="*/ 1705 w 1705"/>
              <a:gd name="T15" fmla="*/ 481 h 4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05" h="481">
                <a:moveTo>
                  <a:pt x="0" y="292"/>
                </a:moveTo>
                <a:cubicBezTo>
                  <a:pt x="64" y="335"/>
                  <a:pt x="128" y="379"/>
                  <a:pt x="315" y="399"/>
                </a:cubicBezTo>
                <a:cubicBezTo>
                  <a:pt x="502" y="419"/>
                  <a:pt x="889" y="481"/>
                  <a:pt x="1121" y="415"/>
                </a:cubicBezTo>
                <a:cubicBezTo>
                  <a:pt x="1353" y="349"/>
                  <a:pt x="1529" y="174"/>
                  <a:pt x="1705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8355" name="Text Box 64"/>
          <p:cNvSpPr txBox="1">
            <a:spLocks noChangeArrowheads="1"/>
          </p:cNvSpPr>
          <p:nvPr/>
        </p:nvSpPr>
        <p:spPr bwMode="auto">
          <a:xfrm>
            <a:off x="4176713" y="464820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0.8</a:t>
            </a:r>
          </a:p>
        </p:txBody>
      </p:sp>
      <p:sp>
        <p:nvSpPr>
          <p:cNvPr id="98356" name="Freeform 65"/>
          <p:cNvSpPr>
            <a:spLocks/>
          </p:cNvSpPr>
          <p:nvPr/>
        </p:nvSpPr>
        <p:spPr bwMode="auto">
          <a:xfrm>
            <a:off x="3230563" y="4037013"/>
            <a:ext cx="5072062" cy="1546225"/>
          </a:xfrm>
          <a:custGeom>
            <a:avLst/>
            <a:gdLst>
              <a:gd name="T0" fmla="*/ 0 w 3195"/>
              <a:gd name="T1" fmla="*/ 2147483647 h 974"/>
              <a:gd name="T2" fmla="*/ 2147483647 w 3195"/>
              <a:gd name="T3" fmla="*/ 2147483647 h 974"/>
              <a:gd name="T4" fmla="*/ 2147483647 w 3195"/>
              <a:gd name="T5" fmla="*/ 2147483647 h 974"/>
              <a:gd name="T6" fmla="*/ 2147483647 w 3195"/>
              <a:gd name="T7" fmla="*/ 0 h 974"/>
              <a:gd name="T8" fmla="*/ 0 60000 65536"/>
              <a:gd name="T9" fmla="*/ 0 60000 65536"/>
              <a:gd name="T10" fmla="*/ 0 60000 65536"/>
              <a:gd name="T11" fmla="*/ 0 60000 65536"/>
              <a:gd name="T12" fmla="*/ 0 w 3195"/>
              <a:gd name="T13" fmla="*/ 0 h 974"/>
              <a:gd name="T14" fmla="*/ 3195 w 3195"/>
              <a:gd name="T15" fmla="*/ 974 h 9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195" h="974">
                <a:moveTo>
                  <a:pt x="0" y="683"/>
                </a:moveTo>
                <a:cubicBezTo>
                  <a:pt x="368" y="763"/>
                  <a:pt x="736" y="844"/>
                  <a:pt x="1060" y="868"/>
                </a:cubicBezTo>
                <a:cubicBezTo>
                  <a:pt x="1384" y="892"/>
                  <a:pt x="1587" y="974"/>
                  <a:pt x="1943" y="829"/>
                </a:cubicBezTo>
                <a:cubicBezTo>
                  <a:pt x="2299" y="684"/>
                  <a:pt x="2747" y="342"/>
                  <a:pt x="3195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8357" name="Text Box 66"/>
          <p:cNvSpPr txBox="1">
            <a:spLocks noChangeArrowheads="1"/>
          </p:cNvSpPr>
          <p:nvPr/>
        </p:nvSpPr>
        <p:spPr bwMode="auto">
          <a:xfrm>
            <a:off x="5162550" y="512445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8358" name="Text Box 67"/>
          <p:cNvSpPr txBox="1">
            <a:spLocks noChangeArrowheads="1"/>
          </p:cNvSpPr>
          <p:nvPr/>
        </p:nvSpPr>
        <p:spPr bwMode="auto">
          <a:xfrm>
            <a:off x="1558925" y="4337050"/>
            <a:ext cx="498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8359" name="Freeform 68"/>
          <p:cNvSpPr>
            <a:spLocks/>
          </p:cNvSpPr>
          <p:nvPr/>
        </p:nvSpPr>
        <p:spPr bwMode="auto">
          <a:xfrm>
            <a:off x="754063" y="2830513"/>
            <a:ext cx="1416050" cy="2035175"/>
          </a:xfrm>
          <a:custGeom>
            <a:avLst/>
            <a:gdLst>
              <a:gd name="T0" fmla="*/ 2147483647 w 892"/>
              <a:gd name="T1" fmla="*/ 2147483647 h 1282"/>
              <a:gd name="T2" fmla="*/ 2147483647 w 892"/>
              <a:gd name="T3" fmla="*/ 2147483647 h 1282"/>
              <a:gd name="T4" fmla="*/ 2147483647 w 892"/>
              <a:gd name="T5" fmla="*/ 2147483647 h 1282"/>
              <a:gd name="T6" fmla="*/ 2147483647 w 892"/>
              <a:gd name="T7" fmla="*/ 2147483647 h 1282"/>
              <a:gd name="T8" fmla="*/ 2147483647 w 892"/>
              <a:gd name="T9" fmla="*/ 0 h 12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2"/>
              <a:gd name="T16" fmla="*/ 0 h 1282"/>
              <a:gd name="T17" fmla="*/ 892 w 892"/>
              <a:gd name="T18" fmla="*/ 1282 h 12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2" h="1282">
                <a:moveTo>
                  <a:pt x="892" y="1282"/>
                </a:moveTo>
                <a:cubicBezTo>
                  <a:pt x="792" y="1266"/>
                  <a:pt x="693" y="1250"/>
                  <a:pt x="569" y="1190"/>
                </a:cubicBezTo>
                <a:cubicBezTo>
                  <a:pt x="445" y="1130"/>
                  <a:pt x="242" y="1022"/>
                  <a:pt x="147" y="921"/>
                </a:cubicBezTo>
                <a:cubicBezTo>
                  <a:pt x="52" y="820"/>
                  <a:pt x="2" y="736"/>
                  <a:pt x="1" y="583"/>
                </a:cubicBezTo>
                <a:cubicBezTo>
                  <a:pt x="0" y="430"/>
                  <a:pt x="69" y="215"/>
                  <a:pt x="139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8360" name="Freeform 69"/>
          <p:cNvSpPr>
            <a:spLocks/>
          </p:cNvSpPr>
          <p:nvPr/>
        </p:nvSpPr>
        <p:spPr bwMode="auto">
          <a:xfrm>
            <a:off x="450850" y="2573338"/>
            <a:ext cx="5876925" cy="3336925"/>
          </a:xfrm>
          <a:custGeom>
            <a:avLst/>
            <a:gdLst>
              <a:gd name="T0" fmla="*/ 2147483647 w 3702"/>
              <a:gd name="T1" fmla="*/ 2147483647 h 2102"/>
              <a:gd name="T2" fmla="*/ 2147483647 w 3702"/>
              <a:gd name="T3" fmla="*/ 2147483647 h 2102"/>
              <a:gd name="T4" fmla="*/ 2147483647 w 3702"/>
              <a:gd name="T5" fmla="*/ 2147483647 h 2102"/>
              <a:gd name="T6" fmla="*/ 2147483647 w 3702"/>
              <a:gd name="T7" fmla="*/ 2147483647 h 2102"/>
              <a:gd name="T8" fmla="*/ 2147483647 w 3702"/>
              <a:gd name="T9" fmla="*/ 2147483647 h 2102"/>
              <a:gd name="T10" fmla="*/ 2147483647 w 3702"/>
              <a:gd name="T11" fmla="*/ 2147483647 h 2102"/>
              <a:gd name="T12" fmla="*/ 2147483647 w 3702"/>
              <a:gd name="T13" fmla="*/ 2147483647 h 2102"/>
              <a:gd name="T14" fmla="*/ 2147483647 w 3702"/>
              <a:gd name="T15" fmla="*/ 2147483647 h 2102"/>
              <a:gd name="T16" fmla="*/ 2147483647 w 3702"/>
              <a:gd name="T17" fmla="*/ 2147483647 h 2102"/>
              <a:gd name="T18" fmla="*/ 2147483647 w 3702"/>
              <a:gd name="T19" fmla="*/ 0 h 210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702"/>
              <a:gd name="T31" fmla="*/ 0 h 2102"/>
              <a:gd name="T32" fmla="*/ 3702 w 3702"/>
              <a:gd name="T33" fmla="*/ 2102 h 210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702" h="2102">
                <a:moveTo>
                  <a:pt x="3702" y="1175"/>
                </a:moveTo>
                <a:cubicBezTo>
                  <a:pt x="3578" y="1467"/>
                  <a:pt x="3454" y="1759"/>
                  <a:pt x="3364" y="1905"/>
                </a:cubicBezTo>
                <a:cubicBezTo>
                  <a:pt x="3274" y="2051"/>
                  <a:pt x="3242" y="2019"/>
                  <a:pt x="3164" y="2051"/>
                </a:cubicBezTo>
                <a:cubicBezTo>
                  <a:pt x="3086" y="2083"/>
                  <a:pt x="3207" y="2096"/>
                  <a:pt x="2895" y="2097"/>
                </a:cubicBezTo>
                <a:cubicBezTo>
                  <a:pt x="2583" y="2098"/>
                  <a:pt x="1671" y="2102"/>
                  <a:pt x="1290" y="2059"/>
                </a:cubicBezTo>
                <a:cubicBezTo>
                  <a:pt x="909" y="2016"/>
                  <a:pt x="765" y="1930"/>
                  <a:pt x="607" y="1836"/>
                </a:cubicBezTo>
                <a:cubicBezTo>
                  <a:pt x="449" y="1742"/>
                  <a:pt x="429" y="1641"/>
                  <a:pt x="345" y="1498"/>
                </a:cubicBezTo>
                <a:cubicBezTo>
                  <a:pt x="261" y="1355"/>
                  <a:pt x="152" y="1176"/>
                  <a:pt x="100" y="976"/>
                </a:cubicBezTo>
                <a:cubicBezTo>
                  <a:pt x="48" y="776"/>
                  <a:pt x="0" y="463"/>
                  <a:pt x="31" y="300"/>
                </a:cubicBezTo>
                <a:cubicBezTo>
                  <a:pt x="62" y="137"/>
                  <a:pt x="173" y="68"/>
                  <a:pt x="284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8361" name="Text Box 70"/>
          <p:cNvSpPr txBox="1">
            <a:spLocks noChangeArrowheads="1"/>
          </p:cNvSpPr>
          <p:nvPr/>
        </p:nvSpPr>
        <p:spPr bwMode="auto">
          <a:xfrm>
            <a:off x="3844925" y="5562600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0.25</a:t>
            </a:r>
          </a:p>
        </p:txBody>
      </p:sp>
      <p:sp>
        <p:nvSpPr>
          <p:cNvPr id="98362" name="Freeform 71"/>
          <p:cNvSpPr>
            <a:spLocks/>
          </p:cNvSpPr>
          <p:nvPr/>
        </p:nvSpPr>
        <p:spPr bwMode="auto">
          <a:xfrm>
            <a:off x="3170238" y="4146550"/>
            <a:ext cx="2889250" cy="358775"/>
          </a:xfrm>
          <a:custGeom>
            <a:avLst/>
            <a:gdLst>
              <a:gd name="T0" fmla="*/ 2147483647 w 1820"/>
              <a:gd name="T1" fmla="*/ 0 h 226"/>
              <a:gd name="T2" fmla="*/ 2147483647 w 1820"/>
              <a:gd name="T3" fmla="*/ 2147483647 h 226"/>
              <a:gd name="T4" fmla="*/ 2147483647 w 1820"/>
              <a:gd name="T5" fmla="*/ 2147483647 h 226"/>
              <a:gd name="T6" fmla="*/ 2147483647 w 1820"/>
              <a:gd name="T7" fmla="*/ 2147483647 h 226"/>
              <a:gd name="T8" fmla="*/ 0 w 1820"/>
              <a:gd name="T9" fmla="*/ 2147483647 h 2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20"/>
              <a:gd name="T16" fmla="*/ 0 h 226"/>
              <a:gd name="T17" fmla="*/ 1820 w 1820"/>
              <a:gd name="T18" fmla="*/ 226 h 22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20" h="226">
                <a:moveTo>
                  <a:pt x="1820" y="0"/>
                </a:moveTo>
                <a:cubicBezTo>
                  <a:pt x="1629" y="79"/>
                  <a:pt x="1438" y="158"/>
                  <a:pt x="1259" y="192"/>
                </a:cubicBezTo>
                <a:cubicBezTo>
                  <a:pt x="1080" y="226"/>
                  <a:pt x="903" y="222"/>
                  <a:pt x="744" y="207"/>
                </a:cubicBezTo>
                <a:cubicBezTo>
                  <a:pt x="585" y="192"/>
                  <a:pt x="431" y="114"/>
                  <a:pt x="307" y="100"/>
                </a:cubicBezTo>
                <a:cubicBezTo>
                  <a:pt x="183" y="86"/>
                  <a:pt x="91" y="104"/>
                  <a:pt x="0" y="123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98363" name="Text Box 72"/>
          <p:cNvSpPr txBox="1">
            <a:spLocks noChangeArrowheads="1"/>
          </p:cNvSpPr>
          <p:nvPr/>
        </p:nvSpPr>
        <p:spPr bwMode="auto">
          <a:xfrm>
            <a:off x="4827588" y="4129088"/>
            <a:ext cx="6254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0.25</a:t>
            </a:r>
          </a:p>
        </p:txBody>
      </p:sp>
      <p:sp>
        <p:nvSpPr>
          <p:cNvPr id="98364" name="Text Box 73"/>
          <p:cNvSpPr txBox="1">
            <a:spLocks noChangeArrowheads="1"/>
          </p:cNvSpPr>
          <p:nvPr/>
        </p:nvSpPr>
        <p:spPr bwMode="auto">
          <a:xfrm>
            <a:off x="1449388" y="6013450"/>
            <a:ext cx="160178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rgbClr val="FF0000"/>
                </a:solidFill>
              </a:rPr>
              <a:t>John bit the</a:t>
            </a:r>
          </a:p>
        </p:txBody>
      </p:sp>
      <p:sp>
        <p:nvSpPr>
          <p:cNvPr id="98365" name="Oval 61"/>
          <p:cNvSpPr>
            <a:spLocks noChangeArrowheads="1"/>
          </p:cNvSpPr>
          <p:nvPr/>
        </p:nvSpPr>
        <p:spPr bwMode="auto">
          <a:xfrm>
            <a:off x="558800" y="5840413"/>
            <a:ext cx="792163" cy="6953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98366" name="TextBox 86"/>
          <p:cNvSpPr txBox="1">
            <a:spLocks noChangeArrowheads="1"/>
          </p:cNvSpPr>
          <p:nvPr/>
        </p:nvSpPr>
        <p:spPr bwMode="auto">
          <a:xfrm>
            <a:off x="577850" y="5967413"/>
            <a:ext cx="695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start</a:t>
            </a:r>
          </a:p>
        </p:txBody>
      </p:sp>
      <p:sp>
        <p:nvSpPr>
          <p:cNvPr id="98367" name="Freeform 87"/>
          <p:cNvSpPr>
            <a:spLocks noChangeArrowheads="1"/>
          </p:cNvSpPr>
          <p:nvPr/>
        </p:nvSpPr>
        <p:spPr bwMode="auto">
          <a:xfrm>
            <a:off x="1179513" y="5029200"/>
            <a:ext cx="1106487" cy="854075"/>
          </a:xfrm>
          <a:custGeom>
            <a:avLst/>
            <a:gdLst>
              <a:gd name="T0" fmla="*/ 0 w 1106905"/>
              <a:gd name="T1" fmla="*/ 853574 h 854242"/>
              <a:gd name="T2" fmla="*/ 336376 w 1106905"/>
              <a:gd name="T3" fmla="*/ 288534 h 854242"/>
              <a:gd name="T4" fmla="*/ 1105233 w 1106905"/>
              <a:gd name="T5" fmla="*/ 0 h 854242"/>
              <a:gd name="T6" fmla="*/ 0 60000 65536"/>
              <a:gd name="T7" fmla="*/ 0 60000 65536"/>
              <a:gd name="T8" fmla="*/ 0 60000 65536"/>
              <a:gd name="T9" fmla="*/ 0 w 1106905"/>
              <a:gd name="T10" fmla="*/ 0 h 854242"/>
              <a:gd name="T11" fmla="*/ 1106905 w 1106905"/>
              <a:gd name="T12" fmla="*/ 854242 h 8542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06905" h="854242">
                <a:moveTo>
                  <a:pt x="0" y="854242"/>
                </a:moveTo>
                <a:cubicBezTo>
                  <a:pt x="76200" y="642687"/>
                  <a:pt x="152400" y="431132"/>
                  <a:pt x="336884" y="288758"/>
                </a:cubicBezTo>
                <a:cubicBezTo>
                  <a:pt x="521368" y="146384"/>
                  <a:pt x="814136" y="73192"/>
                  <a:pt x="1106905" y="0"/>
                </a:cubicBezTo>
              </a:path>
            </a:pathLst>
          </a:cu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cxnSp>
        <p:nvCxnSpPr>
          <p:cNvPr id="98368" name="Straight Arrow Connector 88"/>
          <p:cNvCxnSpPr>
            <a:cxnSpLocks noChangeShapeType="1"/>
            <a:stCxn id="98365" idx="0"/>
          </p:cNvCxnSpPr>
          <p:nvPr/>
        </p:nvCxnSpPr>
        <p:spPr bwMode="auto">
          <a:xfrm rot="5400000" flipH="1" flipV="1">
            <a:off x="-284162" y="4341813"/>
            <a:ext cx="2736850" cy="260350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98369" name="Text Box 74"/>
          <p:cNvSpPr txBox="1">
            <a:spLocks noChangeArrowheads="1"/>
          </p:cNvSpPr>
          <p:nvPr/>
        </p:nvSpPr>
        <p:spPr bwMode="auto">
          <a:xfrm>
            <a:off x="1362075" y="5727700"/>
            <a:ext cx="503238" cy="401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0.1</a:t>
            </a:r>
          </a:p>
        </p:txBody>
      </p:sp>
      <p:sp>
        <p:nvSpPr>
          <p:cNvPr id="98370" name="Text Box 74"/>
          <p:cNvSpPr txBox="1">
            <a:spLocks noChangeArrowheads="1"/>
          </p:cNvSpPr>
          <p:nvPr/>
        </p:nvSpPr>
        <p:spPr bwMode="auto">
          <a:xfrm>
            <a:off x="515938" y="5241925"/>
            <a:ext cx="503237" cy="401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0.5</a:t>
            </a:r>
          </a:p>
        </p:txBody>
      </p:sp>
      <p:sp>
        <p:nvSpPr>
          <p:cNvPr id="98371" name="Text Box 74"/>
          <p:cNvSpPr txBox="1">
            <a:spLocks noChangeArrowheads="1"/>
          </p:cNvSpPr>
          <p:nvPr/>
        </p:nvSpPr>
        <p:spPr bwMode="auto">
          <a:xfrm>
            <a:off x="1390650" y="4852988"/>
            <a:ext cx="501650" cy="401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b="0"/>
              <a:t>0.4</a:t>
            </a:r>
          </a:p>
        </p:txBody>
      </p:sp>
      <p:sp>
        <p:nvSpPr>
          <p:cNvPr id="98372" name="Freeform 92"/>
          <p:cNvSpPr>
            <a:spLocks noChangeArrowheads="1"/>
          </p:cNvSpPr>
          <p:nvPr/>
        </p:nvSpPr>
        <p:spPr bwMode="auto">
          <a:xfrm>
            <a:off x="1300163" y="4440238"/>
            <a:ext cx="5702300" cy="1739900"/>
          </a:xfrm>
          <a:custGeom>
            <a:avLst/>
            <a:gdLst>
              <a:gd name="T0" fmla="*/ 0 w 5702968"/>
              <a:gd name="T1" fmla="*/ 1633784 h 1740568"/>
              <a:gd name="T2" fmla="*/ 4028688 w 5702968"/>
              <a:gd name="T3" fmla="*/ 1633784 h 1740568"/>
              <a:gd name="T4" fmla="*/ 5098991 w 5702968"/>
              <a:gd name="T5" fmla="*/ 1465600 h 1740568"/>
              <a:gd name="T6" fmla="*/ 5700296 w 5702968"/>
              <a:gd name="T7" fmla="*/ 0 h 1740568"/>
              <a:gd name="T8" fmla="*/ 0 60000 65536"/>
              <a:gd name="T9" fmla="*/ 0 60000 65536"/>
              <a:gd name="T10" fmla="*/ 0 60000 65536"/>
              <a:gd name="T11" fmla="*/ 0 60000 65536"/>
              <a:gd name="T12" fmla="*/ 0 w 5702968"/>
              <a:gd name="T13" fmla="*/ 0 h 1740568"/>
              <a:gd name="T14" fmla="*/ 5702968 w 5702968"/>
              <a:gd name="T15" fmla="*/ 1740568 h 17405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02968" h="1740568">
                <a:moveTo>
                  <a:pt x="0" y="1636294"/>
                </a:moveTo>
                <a:lnTo>
                  <a:pt x="4030578" y="1636294"/>
                </a:lnTo>
                <a:cubicBezTo>
                  <a:pt x="4880809" y="1608220"/>
                  <a:pt x="4822657" y="1740568"/>
                  <a:pt x="5101389" y="1467852"/>
                </a:cubicBezTo>
                <a:cubicBezTo>
                  <a:pt x="5380121" y="1195136"/>
                  <a:pt x="5541544" y="597568"/>
                  <a:pt x="5702968" y="0"/>
                </a:cubicBezTo>
              </a:path>
            </a:pathLst>
          </a:cu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456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18165</TotalTime>
  <Words>711</Words>
  <Application>Microsoft Macintosh PowerPoint</Application>
  <PresentationFormat>Letter Paper (8.5x11 in)</PresentationFormat>
  <Paragraphs>578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Module</vt:lpstr>
      <vt:lpstr>Sample HMM for POS</vt:lpstr>
      <vt:lpstr>Sample HMM Generation</vt:lpstr>
      <vt:lpstr>Sample HMM Generation</vt:lpstr>
      <vt:lpstr>Sample HMM Generation</vt:lpstr>
      <vt:lpstr>Sample HMM Generation</vt:lpstr>
      <vt:lpstr>Sample HMM Generation</vt:lpstr>
      <vt:lpstr>Sample HMM Generation</vt:lpstr>
      <vt:lpstr>Sample HMM Generation</vt:lpstr>
      <vt:lpstr>Sample HMM Generation</vt:lpstr>
      <vt:lpstr>Sample HMM Generation</vt:lpstr>
      <vt:lpstr>Sample HMM Generation</vt:lpstr>
      <vt:lpstr>Supervised HMM Training</vt:lpstr>
    </vt:vector>
  </TitlesOfParts>
  <Manager/>
  <Company>UNT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Rada Mihalcea</dc:creator>
  <cp:keywords/>
  <dc:description/>
  <cp:lastModifiedBy>Thamar Solorio</cp:lastModifiedBy>
  <cp:revision>315</cp:revision>
  <cp:lastPrinted>2000-04-17T20:06:35Z</cp:lastPrinted>
  <dcterms:created xsi:type="dcterms:W3CDTF">2002-02-12T23:22:55Z</dcterms:created>
  <dcterms:modified xsi:type="dcterms:W3CDTF">2016-06-20T04:16:50Z</dcterms:modified>
  <cp:category/>
</cp:coreProperties>
</file>