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8"/>
  </p:notesMasterIdLst>
  <p:handoutMasterIdLst>
    <p:handoutMasterId r:id="rId9"/>
  </p:handoutMasterIdLst>
  <p:sldIdLst>
    <p:sldId id="384" r:id="rId2"/>
    <p:sldId id="385" r:id="rId3"/>
    <p:sldId id="389" r:id="rId4"/>
    <p:sldId id="387" r:id="rId5"/>
    <p:sldId id="386" r:id="rId6"/>
    <p:sldId id="388" r:id="rId7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86907" autoAdjust="0"/>
  </p:normalViewPr>
  <p:slideViewPr>
    <p:cSldViewPr>
      <p:cViewPr varScale="1">
        <p:scale>
          <a:sx n="102" d="100"/>
          <a:sy n="102" d="100"/>
        </p:scale>
        <p:origin x="-121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6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631156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733550"/>
            <a:ext cx="7467600" cy="742950"/>
          </a:xfrm>
        </p:spPr>
        <p:txBody>
          <a:bodyPr/>
          <a:lstStyle/>
          <a:p>
            <a:pPr algn="ctr" eaLnBrk="1" hangingPunct="1"/>
            <a:r>
              <a:rPr sz="4400" dirty="0" smtClean="0"/>
              <a:t/>
            </a:r>
            <a:br>
              <a:rPr sz="4400" dirty="0" smtClean="0"/>
            </a:br>
            <a:r>
              <a:rPr lang="en-US" sz="4400" dirty="0" smtClean="0"/>
              <a:t>Thamar Solorio</a:t>
            </a:r>
            <a:endParaRPr sz="440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43150"/>
            <a:ext cx="8534400" cy="3333750"/>
          </a:xfrm>
        </p:spPr>
        <p:txBody>
          <a:bodyPr/>
          <a:lstStyle/>
          <a:p>
            <a:pPr algn="ctr"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Associate Professor</a:t>
            </a: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Department of Computer Science</a:t>
            </a: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University of </a:t>
            </a: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H</a:t>
            </a: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ouston</a:t>
            </a:r>
            <a:endParaRPr lang="en-US" sz="3200" dirty="0">
              <a:latin typeface="Calibri" charset="0"/>
            </a:endParaRPr>
          </a:p>
          <a:p>
            <a:pPr algn="ctr" eaLnBrk="1" hangingPunct="1"/>
            <a:endParaRPr lang="en-US" dirty="0">
              <a:latin typeface="Calibri" charset="0"/>
            </a:endParaRPr>
          </a:p>
        </p:txBody>
      </p:sp>
      <p:pic>
        <p:nvPicPr>
          <p:cNvPr id="4" name="Picture 3" descr="Screen Shot 2016-06-12 at 8.5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65666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6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err="1" smtClean="0"/>
              <a:t>Hoja</a:t>
            </a:r>
            <a:r>
              <a:rPr lang="en-US" dirty="0" smtClean="0"/>
              <a:t> de Vida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49" y="1352550"/>
            <a:ext cx="8534400" cy="3790950"/>
          </a:xfrm>
        </p:spPr>
        <p:txBody>
          <a:bodyPr/>
          <a:lstStyle/>
          <a:p>
            <a:r>
              <a:rPr lang="en-US" dirty="0" err="1" smtClean="0"/>
              <a:t>Doctorado</a:t>
            </a:r>
            <a:r>
              <a:rPr lang="en-US" dirty="0" smtClean="0"/>
              <a:t> en el </a:t>
            </a:r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</a:t>
            </a:r>
            <a:r>
              <a:rPr lang="en-US" dirty="0" err="1" smtClean="0"/>
              <a:t>Astrofísica</a:t>
            </a:r>
            <a:r>
              <a:rPr lang="en-US" dirty="0" smtClean="0"/>
              <a:t>, </a:t>
            </a:r>
            <a:r>
              <a:rPr lang="en-US" dirty="0" err="1" smtClean="0"/>
              <a:t>Óptica</a:t>
            </a:r>
            <a:r>
              <a:rPr lang="en-US" dirty="0" smtClean="0"/>
              <a:t> y </a:t>
            </a:r>
            <a:r>
              <a:rPr lang="en-US" dirty="0" err="1" smtClean="0"/>
              <a:t>Electrónica</a:t>
            </a:r>
            <a:r>
              <a:rPr lang="en-US" dirty="0" smtClean="0"/>
              <a:t> (INAOE), en Puebla Mexico.</a:t>
            </a:r>
          </a:p>
          <a:p>
            <a:pPr lvl="1"/>
            <a:r>
              <a:rPr lang="en-US" sz="1800" dirty="0" err="1" smtClean="0"/>
              <a:t>Tema</a:t>
            </a:r>
            <a:r>
              <a:rPr lang="en-US" sz="1800" dirty="0" smtClean="0"/>
              <a:t>: </a:t>
            </a:r>
            <a:r>
              <a:rPr lang="en-US" sz="1800" dirty="0" err="1" smtClean="0"/>
              <a:t>Detección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entidades</a:t>
            </a:r>
            <a:r>
              <a:rPr lang="en-US" sz="1800" dirty="0" smtClean="0"/>
              <a:t> </a:t>
            </a:r>
            <a:r>
              <a:rPr lang="en-US" sz="1800" dirty="0" err="1" smtClean="0"/>
              <a:t>nombradas</a:t>
            </a:r>
            <a:endParaRPr lang="en-US" sz="1800" dirty="0"/>
          </a:p>
          <a:p>
            <a:r>
              <a:rPr lang="en-US" dirty="0" err="1" smtClean="0"/>
              <a:t>Maestria</a:t>
            </a:r>
            <a:r>
              <a:rPr lang="en-US" dirty="0" smtClean="0"/>
              <a:t> del INAOE en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automático</a:t>
            </a:r>
            <a:endParaRPr lang="en-US" dirty="0" smtClean="0"/>
          </a:p>
          <a:p>
            <a:r>
              <a:rPr lang="en-US" dirty="0" err="1" smtClean="0"/>
              <a:t>Pregrado</a:t>
            </a:r>
            <a:r>
              <a:rPr lang="en-US" dirty="0" smtClean="0"/>
              <a:t>, </a:t>
            </a:r>
            <a:r>
              <a:rPr lang="en-US" dirty="0" err="1" smtClean="0"/>
              <a:t>ingenieria</a:t>
            </a:r>
            <a:r>
              <a:rPr lang="en-US" dirty="0" smtClean="0"/>
              <a:t> en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computacionales</a:t>
            </a:r>
            <a:r>
              <a:rPr lang="en-US" dirty="0" smtClean="0"/>
              <a:t>, </a:t>
            </a:r>
            <a:r>
              <a:rPr lang="en-US" dirty="0" err="1" smtClean="0"/>
              <a:t>Facultad</a:t>
            </a:r>
            <a:r>
              <a:rPr lang="en-US" dirty="0" smtClean="0"/>
              <a:t> de </a:t>
            </a:r>
            <a:r>
              <a:rPr lang="en-US" dirty="0" err="1" smtClean="0"/>
              <a:t>Ingeniería</a:t>
            </a:r>
            <a:r>
              <a:rPr lang="en-US" dirty="0" smtClean="0"/>
              <a:t>, Universidad </a:t>
            </a:r>
            <a:r>
              <a:rPr lang="en-US" dirty="0" err="1" smtClean="0"/>
              <a:t>Autónoma</a:t>
            </a:r>
            <a:r>
              <a:rPr lang="en-US" dirty="0" smtClean="0"/>
              <a:t> de Chihuahua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518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6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RiTUAL</a:t>
            </a:r>
            <a:r>
              <a:rPr lang="en-US" sz="2400" dirty="0" smtClean="0"/>
              <a:t> (Research in Text Understanding and Analysis of Language)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Screen Shot 2016-06-16 at 9.2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00150"/>
            <a:ext cx="6068705" cy="3151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4552950"/>
            <a:ext cx="3657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</a:t>
            </a:r>
            <a:r>
              <a:rPr lang="en-US" dirty="0" err="1" smtClean="0"/>
              <a:t>itual.uh.edu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9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Líneas</a:t>
            </a:r>
            <a:r>
              <a:rPr lang="en-US" dirty="0" smtClean="0"/>
              <a:t> de </a:t>
            </a:r>
            <a:r>
              <a:rPr lang="en-US" dirty="0" err="1" smtClean="0"/>
              <a:t>Investigación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Modelado</a:t>
            </a:r>
            <a:r>
              <a:rPr lang="en-US" sz="1800" dirty="0" smtClean="0"/>
              <a:t> de </a:t>
            </a:r>
            <a:r>
              <a:rPr lang="en-US" sz="1800" dirty="0" err="1" smtClean="0"/>
              <a:t>estilo</a:t>
            </a:r>
            <a:endParaRPr lang="en-US" sz="1800" dirty="0"/>
          </a:p>
          <a:p>
            <a:pPr lvl="1"/>
            <a:r>
              <a:rPr lang="en-US" sz="1600" dirty="0" err="1" smtClean="0"/>
              <a:t>Atribución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autoría</a:t>
            </a:r>
            <a:endParaRPr lang="en-US" sz="1600" dirty="0" smtClean="0"/>
          </a:p>
          <a:p>
            <a:pPr lvl="1"/>
            <a:r>
              <a:rPr lang="en-US" sz="1600" dirty="0" err="1" smtClean="0"/>
              <a:t>Recomendación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libros</a:t>
            </a:r>
            <a:endParaRPr lang="en-US" sz="1600" dirty="0" smtClean="0"/>
          </a:p>
          <a:p>
            <a:pPr lvl="1"/>
            <a:r>
              <a:rPr lang="en-US" sz="1600" dirty="0" err="1" smtClean="0"/>
              <a:t>Perfil</a:t>
            </a:r>
            <a:r>
              <a:rPr lang="en-US" sz="1600" dirty="0" smtClean="0"/>
              <a:t> del </a:t>
            </a:r>
            <a:r>
              <a:rPr lang="en-US" sz="1600" dirty="0" err="1" smtClean="0"/>
              <a:t>autor</a:t>
            </a:r>
            <a:endParaRPr lang="en-US" sz="1600" dirty="0" smtClean="0"/>
          </a:p>
          <a:p>
            <a:pPr lvl="1"/>
            <a:r>
              <a:rPr lang="en-US" sz="1600" dirty="0" err="1" smtClean="0"/>
              <a:t>Cyberbullying</a:t>
            </a:r>
            <a:endParaRPr lang="en-US" sz="1600" dirty="0" smtClean="0"/>
          </a:p>
          <a:p>
            <a:r>
              <a:rPr lang="en-US" sz="1800" dirty="0" err="1" smtClean="0"/>
              <a:t>Análisis</a:t>
            </a:r>
            <a:r>
              <a:rPr lang="en-US" sz="1800" dirty="0"/>
              <a:t> </a:t>
            </a:r>
            <a:r>
              <a:rPr lang="en-US" sz="1800" dirty="0" err="1" smtClean="0"/>
              <a:t>sintáctico</a:t>
            </a:r>
            <a:r>
              <a:rPr lang="en-US" sz="1800" dirty="0" smtClean="0"/>
              <a:t> de </a:t>
            </a:r>
            <a:r>
              <a:rPr lang="en-US" sz="1800" dirty="0" err="1" smtClean="0"/>
              <a:t>documentos</a:t>
            </a:r>
            <a:r>
              <a:rPr lang="en-US" sz="1800" dirty="0" smtClean="0"/>
              <a:t> con </a:t>
            </a:r>
            <a:r>
              <a:rPr lang="en-US" sz="1800" dirty="0" err="1" smtClean="0"/>
              <a:t>mezcla</a:t>
            </a:r>
            <a:r>
              <a:rPr lang="en-US" sz="1800" dirty="0" smtClean="0"/>
              <a:t> de </a:t>
            </a:r>
            <a:r>
              <a:rPr lang="en-US" sz="1800" dirty="0" err="1" smtClean="0"/>
              <a:t>idiomas</a:t>
            </a:r>
            <a:endParaRPr lang="en-US" sz="1800" dirty="0" smtClean="0"/>
          </a:p>
          <a:p>
            <a:pPr lvl="1"/>
            <a:r>
              <a:rPr lang="en-US" sz="1600" dirty="0" err="1" smtClean="0"/>
              <a:t>Desarrollo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recursos</a:t>
            </a:r>
            <a:endParaRPr lang="en-US" sz="1600" dirty="0" smtClean="0"/>
          </a:p>
          <a:p>
            <a:pPr lvl="1"/>
            <a:r>
              <a:rPr lang="en-US" sz="1600" dirty="0" err="1" smtClean="0"/>
              <a:t>Desarrollo</a:t>
            </a:r>
            <a:r>
              <a:rPr lang="en-US" sz="1600" dirty="0" smtClean="0"/>
              <a:t> de </a:t>
            </a:r>
            <a:r>
              <a:rPr lang="en-US" sz="1600" dirty="0" err="1" smtClean="0"/>
              <a:t>nuevos</a:t>
            </a:r>
            <a:r>
              <a:rPr lang="en-US" sz="1600" dirty="0" smtClean="0"/>
              <a:t> </a:t>
            </a:r>
            <a:r>
              <a:rPr lang="en-US" sz="1600" dirty="0" err="1" smtClean="0"/>
              <a:t>métodos</a:t>
            </a:r>
            <a:endParaRPr lang="en-US" sz="1600" dirty="0" smtClean="0"/>
          </a:p>
          <a:p>
            <a:r>
              <a:rPr lang="en-US" sz="1800" dirty="0" err="1" smtClean="0"/>
              <a:t>Extracción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información</a:t>
            </a:r>
            <a:r>
              <a:rPr lang="en-US" sz="1800" dirty="0" smtClean="0"/>
              <a:t> en </a:t>
            </a:r>
            <a:r>
              <a:rPr lang="en-US" sz="1800" dirty="0" err="1" smtClean="0"/>
              <a:t>grupos</a:t>
            </a:r>
            <a:r>
              <a:rPr lang="en-US" sz="1800" dirty="0" smtClean="0"/>
              <a:t> de </a:t>
            </a:r>
            <a:r>
              <a:rPr lang="en-US" sz="1800" dirty="0" err="1" smtClean="0"/>
              <a:t>ayuda</a:t>
            </a:r>
            <a:r>
              <a:rPr lang="en-US" sz="1800" dirty="0" smtClean="0"/>
              <a:t> en </a:t>
            </a:r>
            <a:r>
              <a:rPr lang="en-US" sz="1800" dirty="0" err="1" smtClean="0"/>
              <a:t>redes</a:t>
            </a:r>
            <a:r>
              <a:rPr lang="en-US" sz="1800" dirty="0" smtClean="0"/>
              <a:t> </a:t>
            </a:r>
            <a:r>
              <a:rPr lang="en-US" sz="1800" dirty="0" err="1" smtClean="0"/>
              <a:t>sociales</a:t>
            </a:r>
            <a:endParaRPr lang="en-US" sz="1800" dirty="0" smtClean="0"/>
          </a:p>
          <a:p>
            <a:r>
              <a:rPr lang="en-US" sz="1800" dirty="0" err="1" smtClean="0"/>
              <a:t>Evaluación</a:t>
            </a:r>
            <a:r>
              <a:rPr lang="en-US" sz="1800" dirty="0" smtClean="0"/>
              <a:t> del </a:t>
            </a:r>
            <a:r>
              <a:rPr lang="en-US" sz="1800" dirty="0" err="1" smtClean="0"/>
              <a:t>desarrollo</a:t>
            </a:r>
            <a:r>
              <a:rPr lang="en-US" sz="1800" dirty="0" smtClean="0"/>
              <a:t> de </a:t>
            </a:r>
            <a:r>
              <a:rPr lang="en-US" sz="1800" dirty="0" err="1" smtClean="0"/>
              <a:t>lenguaje</a:t>
            </a:r>
            <a:r>
              <a:rPr lang="en-US" sz="1800" dirty="0" smtClean="0"/>
              <a:t> en </a:t>
            </a:r>
            <a:r>
              <a:rPr lang="en-US" sz="1800" dirty="0" err="1" smtClean="0"/>
              <a:t>poblaciones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bilingües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días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Discusión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fundamentales</a:t>
            </a:r>
            <a:r>
              <a:rPr lang="en-US" dirty="0" smtClean="0"/>
              <a:t> del </a:t>
            </a:r>
            <a:r>
              <a:rPr lang="en-US" dirty="0" err="1" smtClean="0"/>
              <a:t>procesamiento</a:t>
            </a:r>
            <a:r>
              <a:rPr lang="en-US" dirty="0" smtClean="0"/>
              <a:t> de </a:t>
            </a:r>
            <a:r>
              <a:rPr lang="en-US" dirty="0" err="1" smtClean="0"/>
              <a:t>lenguaje</a:t>
            </a:r>
            <a:r>
              <a:rPr lang="en-US" dirty="0" smtClean="0"/>
              <a:t> natural</a:t>
            </a:r>
          </a:p>
          <a:p>
            <a:pPr lvl="1"/>
            <a:r>
              <a:rPr lang="en-US" dirty="0" err="1" smtClean="0"/>
              <a:t>Tokenización</a:t>
            </a:r>
            <a:r>
              <a:rPr lang="en-US" dirty="0" smtClean="0"/>
              <a:t> y </a:t>
            </a:r>
            <a:r>
              <a:rPr lang="en-US" dirty="0" err="1" smtClean="0"/>
              <a:t>preprocesamiento</a:t>
            </a:r>
            <a:r>
              <a:rPr lang="en-US" dirty="0" smtClean="0"/>
              <a:t> de corpora</a:t>
            </a:r>
          </a:p>
          <a:p>
            <a:pPr lvl="1"/>
            <a:r>
              <a:rPr lang="en-US" dirty="0" err="1"/>
              <a:t>Modelos</a:t>
            </a:r>
            <a:r>
              <a:rPr lang="en-US" dirty="0"/>
              <a:t> de </a:t>
            </a:r>
            <a:r>
              <a:rPr lang="en-US" dirty="0" err="1"/>
              <a:t>lenguaje</a:t>
            </a:r>
            <a:endParaRPr lang="en-US" dirty="0"/>
          </a:p>
          <a:p>
            <a:pPr lvl="1"/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sintáctico</a:t>
            </a:r>
            <a:r>
              <a:rPr lang="en-US" dirty="0" smtClean="0"/>
              <a:t> (</a:t>
            </a:r>
            <a:r>
              <a:rPr lang="en-US" dirty="0" err="1" smtClean="0"/>
              <a:t>etiquetado</a:t>
            </a:r>
            <a:r>
              <a:rPr lang="en-US" dirty="0" smtClean="0"/>
              <a:t> de </a:t>
            </a:r>
            <a:r>
              <a:rPr lang="en-US" dirty="0" err="1" smtClean="0"/>
              <a:t>partes</a:t>
            </a:r>
            <a:r>
              <a:rPr lang="en-US" dirty="0" smtClean="0"/>
              <a:t> de la </a:t>
            </a:r>
            <a:r>
              <a:rPr lang="en-US" dirty="0" err="1" smtClean="0"/>
              <a:t>oración</a:t>
            </a:r>
            <a:r>
              <a:rPr lang="en-US" dirty="0" smtClean="0"/>
              <a:t>, </a:t>
            </a:r>
            <a:r>
              <a:rPr lang="en-US" dirty="0" err="1" smtClean="0"/>
              <a:t>árboles</a:t>
            </a:r>
            <a:r>
              <a:rPr lang="en-US" dirty="0" smtClean="0"/>
              <a:t> </a:t>
            </a:r>
            <a:r>
              <a:rPr lang="en-US" dirty="0" err="1" smtClean="0"/>
              <a:t>sintácticos</a:t>
            </a:r>
            <a:r>
              <a:rPr lang="en-US" dirty="0" smtClean="0"/>
              <a:t> y de </a:t>
            </a:r>
            <a:r>
              <a:rPr lang="en-US" dirty="0" err="1" smtClean="0"/>
              <a:t>dependencias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Aplicaciones</a:t>
            </a:r>
            <a:r>
              <a:rPr lang="en-US" dirty="0" smtClean="0"/>
              <a:t> </a:t>
            </a:r>
            <a:r>
              <a:rPr lang="en-US" dirty="0" smtClean="0"/>
              <a:t>de alto </a:t>
            </a:r>
            <a:r>
              <a:rPr lang="en-US" dirty="0" err="1" smtClean="0"/>
              <a:t>nivel</a:t>
            </a:r>
            <a:r>
              <a:rPr lang="en-US" dirty="0" smtClean="0"/>
              <a:t>: </a:t>
            </a:r>
            <a:r>
              <a:rPr lang="en-US" dirty="0" err="1" smtClean="0"/>
              <a:t>traducción</a:t>
            </a:r>
            <a:r>
              <a:rPr lang="en-US" dirty="0" smtClean="0"/>
              <a:t> </a:t>
            </a:r>
            <a:r>
              <a:rPr lang="en-US" dirty="0" err="1" smtClean="0"/>
              <a:t>automática</a:t>
            </a:r>
            <a:r>
              <a:rPr lang="en-US" dirty="0" smtClean="0"/>
              <a:t>, </a:t>
            </a:r>
            <a:r>
              <a:rPr lang="en-US" dirty="0" err="1" smtClean="0"/>
              <a:t>exracción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, </a:t>
            </a:r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clasificación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78AC3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11246</TotalTime>
  <Words>181</Words>
  <Application>Microsoft Macintosh PowerPoint</Application>
  <PresentationFormat>On-screen Show (16:9)</PresentationFormat>
  <Paragraphs>34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NLP-jurafsky</vt:lpstr>
      <vt:lpstr> Thamar Solorio</vt:lpstr>
      <vt:lpstr>Mini Hoja de Vida</vt:lpstr>
      <vt:lpstr>PowerPoint Presentation</vt:lpstr>
      <vt:lpstr>RiTUAL (Research in Text Understanding and Analysis of Language)</vt:lpstr>
      <vt:lpstr>Líneas de Investigación</vt:lpstr>
      <vt:lpstr>Plan para los próximos días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Thamar Solorio</cp:lastModifiedBy>
  <cp:revision>204</cp:revision>
  <cp:lastPrinted>2009-04-20T16:46:08Z</cp:lastPrinted>
  <dcterms:created xsi:type="dcterms:W3CDTF">2010-04-19T15:31:24Z</dcterms:created>
  <dcterms:modified xsi:type="dcterms:W3CDTF">2016-06-17T15:43:59Z</dcterms:modified>
</cp:coreProperties>
</file>